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2" r:id="rId4"/>
    <p:sldId id="259" r:id="rId5"/>
    <p:sldId id="260" r:id="rId6"/>
    <p:sldId id="266" r:id="rId7"/>
    <p:sldId id="267" r:id="rId8"/>
    <p:sldId id="263" r:id="rId9"/>
    <p:sldId id="273" r:id="rId10"/>
    <p:sldId id="274" r:id="rId11"/>
    <p:sldId id="275" r:id="rId12"/>
    <p:sldId id="269" r:id="rId13"/>
    <p:sldId id="264" r:id="rId14"/>
    <p:sldId id="270" r:id="rId15"/>
    <p:sldId id="271" r:id="rId16"/>
    <p:sldId id="272" r:id="rId17"/>
    <p:sldId id="265" r:id="rId18"/>
    <p:sldId id="261" r:id="rId19"/>
    <p:sldId id="268" r:id="rId20"/>
    <p:sldId id="257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E0D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94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explosion val="15"/>
          <c:dPt>
            <c:idx val="0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D3-4C17-9260-E506D41C83FC}"/>
              </c:ext>
            </c:extLst>
          </c:dPt>
          <c:dPt>
            <c:idx val="1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D3-4C17-9260-E506D41C83FC}"/>
              </c:ext>
            </c:extLst>
          </c:dPt>
          <c:dPt>
            <c:idx val="2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D3-4C17-9260-E506D41C83FC}"/>
              </c:ext>
            </c:extLst>
          </c:dPt>
          <c:dPt>
            <c:idx val="3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D3-4C17-9260-E506D41C83FC}"/>
              </c:ext>
            </c:extLst>
          </c:dPt>
          <c:dPt>
            <c:idx val="4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D3-4C17-9260-E506D41C83FC}"/>
              </c:ext>
            </c:extLst>
          </c:dPt>
          <c:dPt>
            <c:idx val="5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3D3-4C17-9260-E506D41C83FC}"/>
              </c:ext>
            </c:extLst>
          </c:dPt>
          <c:dPt>
            <c:idx val="6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3D3-4C17-9260-E506D41C83FC}"/>
              </c:ext>
            </c:extLst>
          </c:dPt>
          <c:dPt>
            <c:idx val="7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3D3-4C17-9260-E506D41C83FC}"/>
              </c:ext>
            </c:extLst>
          </c:dPt>
          <c:dPt>
            <c:idx val="8"/>
            <c:bubble3D val="0"/>
            <c:spPr>
              <a:solidFill>
                <a:srgbClr val="CFE4E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3D3-4C17-9260-E506D41C83FC}"/>
              </c:ext>
            </c:extLst>
          </c:dPt>
          <c:dPt>
            <c:idx val="9"/>
            <c:bubble3D val="0"/>
            <c:spPr>
              <a:solidFill>
                <a:srgbClr val="CFE4E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3D3-4C17-9260-E506D41C83FC}"/>
              </c:ext>
            </c:extLst>
          </c:dPt>
          <c:dPt>
            <c:idx val="10"/>
            <c:bubble3D val="0"/>
            <c:spPr>
              <a:solidFill>
                <a:srgbClr val="CFE4E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3D3-4C17-9260-E506D41C83FC}"/>
              </c:ext>
            </c:extLst>
          </c:dPt>
          <c:dPt>
            <c:idx val="11"/>
            <c:bubble3D val="0"/>
            <c:spPr>
              <a:solidFill>
                <a:srgbClr val="CFE4E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3D3-4C17-9260-E506D41C83FC}"/>
              </c:ext>
            </c:extLst>
          </c:dPt>
          <c:cat>
            <c:strRef>
              <c:f>Sheet1!$A$2:$A$13</c:f>
              <c:strCache>
                <c:ptCount val="12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  <c:pt idx="4">
                  <c:v>第四季度</c:v>
                </c:pt>
                <c:pt idx="5">
                  <c:v>第四季度</c:v>
                </c:pt>
                <c:pt idx="6">
                  <c:v>第四季度</c:v>
                </c:pt>
                <c:pt idx="7">
                  <c:v>第四季度</c:v>
                </c:pt>
                <c:pt idx="8">
                  <c:v>第四季度</c:v>
                </c:pt>
                <c:pt idx="9">
                  <c:v>第四季度</c:v>
                </c:pt>
                <c:pt idx="10">
                  <c:v>第四季度</c:v>
                </c:pt>
                <c:pt idx="11">
                  <c:v>第四季度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3D3-4C17-9260-E506D41C8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explosion val="15"/>
          <c:dPt>
            <c:idx val="0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A3-48FD-A137-71C39847FDAE}"/>
              </c:ext>
            </c:extLst>
          </c:dPt>
          <c:dPt>
            <c:idx val="1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A3-48FD-A137-71C39847FDAE}"/>
              </c:ext>
            </c:extLst>
          </c:dPt>
          <c:dPt>
            <c:idx val="2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A3-48FD-A137-71C39847FDAE}"/>
              </c:ext>
            </c:extLst>
          </c:dPt>
          <c:dPt>
            <c:idx val="3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A3-48FD-A137-71C39847FDAE}"/>
              </c:ext>
            </c:extLst>
          </c:dPt>
          <c:dPt>
            <c:idx val="4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A3-48FD-A137-71C39847FDAE}"/>
              </c:ext>
            </c:extLst>
          </c:dPt>
          <c:dPt>
            <c:idx val="5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BA3-48FD-A137-71C39847FDAE}"/>
              </c:ext>
            </c:extLst>
          </c:dPt>
          <c:dPt>
            <c:idx val="6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BA3-48FD-A137-71C39847FDAE}"/>
              </c:ext>
            </c:extLst>
          </c:dPt>
          <c:dPt>
            <c:idx val="7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BA3-48FD-A137-71C39847FDAE}"/>
              </c:ext>
            </c:extLst>
          </c:dPt>
          <c:dPt>
            <c:idx val="8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BA3-48FD-A137-71C39847FDAE}"/>
              </c:ext>
            </c:extLst>
          </c:dPt>
          <c:dPt>
            <c:idx val="9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BA3-48FD-A137-71C39847FDAE}"/>
              </c:ext>
            </c:extLst>
          </c:dPt>
          <c:dPt>
            <c:idx val="10"/>
            <c:bubble3D val="0"/>
            <c:spPr>
              <a:solidFill>
                <a:srgbClr val="FCEB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BA3-48FD-A137-71C39847FDAE}"/>
              </c:ext>
            </c:extLst>
          </c:dPt>
          <c:dPt>
            <c:idx val="11"/>
            <c:bubble3D val="0"/>
            <c:spPr>
              <a:solidFill>
                <a:srgbClr val="FCEB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BA3-48FD-A137-71C39847FDAE}"/>
              </c:ext>
            </c:extLst>
          </c:dPt>
          <c:cat>
            <c:strRef>
              <c:f>Sheet1!$A$2:$A$13</c:f>
              <c:strCache>
                <c:ptCount val="12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  <c:pt idx="4">
                  <c:v>第四季度</c:v>
                </c:pt>
                <c:pt idx="5">
                  <c:v>第四季度</c:v>
                </c:pt>
                <c:pt idx="6">
                  <c:v>第四季度</c:v>
                </c:pt>
                <c:pt idx="7">
                  <c:v>第四季度</c:v>
                </c:pt>
                <c:pt idx="8">
                  <c:v>第四季度</c:v>
                </c:pt>
                <c:pt idx="9">
                  <c:v>第四季度</c:v>
                </c:pt>
                <c:pt idx="10">
                  <c:v>第四季度</c:v>
                </c:pt>
                <c:pt idx="11">
                  <c:v>第四季度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BA3-48FD-A137-71C39847F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ACC571"/>
            </a:solidFill>
            <a:ln w="19050">
              <a:noFill/>
            </a:ln>
          </c:spPr>
          <c:explosion val="15"/>
          <c:dPt>
            <c:idx val="0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20-422E-A155-4EEC852EA39E}"/>
              </c:ext>
            </c:extLst>
          </c:dPt>
          <c:dPt>
            <c:idx val="1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20-422E-A155-4EEC852EA39E}"/>
              </c:ext>
            </c:extLst>
          </c:dPt>
          <c:dPt>
            <c:idx val="2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E20-422E-A155-4EEC852EA39E}"/>
              </c:ext>
            </c:extLst>
          </c:dPt>
          <c:dPt>
            <c:idx val="3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E20-422E-A155-4EEC852EA39E}"/>
              </c:ext>
            </c:extLst>
          </c:dPt>
          <c:dPt>
            <c:idx val="4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E20-422E-A155-4EEC852EA39E}"/>
              </c:ext>
            </c:extLst>
          </c:dPt>
          <c:dPt>
            <c:idx val="5"/>
            <c:bubble3D val="0"/>
            <c:spPr>
              <a:solidFill>
                <a:srgbClr val="CAEAF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E20-422E-A155-4EEC852EA39E}"/>
              </c:ext>
            </c:extLst>
          </c:dPt>
          <c:dPt>
            <c:idx val="6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E20-422E-A155-4EEC852EA39E}"/>
              </c:ext>
            </c:extLst>
          </c:dPt>
          <c:dPt>
            <c:idx val="7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E20-422E-A155-4EEC852EA39E}"/>
              </c:ext>
            </c:extLst>
          </c:dPt>
          <c:dPt>
            <c:idx val="8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E20-422E-A155-4EEC852EA39E}"/>
              </c:ext>
            </c:extLst>
          </c:dPt>
          <c:dPt>
            <c:idx val="9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E20-422E-A155-4EEC852EA39E}"/>
              </c:ext>
            </c:extLst>
          </c:dPt>
          <c:dPt>
            <c:idx val="10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E20-422E-A155-4EEC852EA39E}"/>
              </c:ext>
            </c:extLst>
          </c:dPt>
          <c:dPt>
            <c:idx val="11"/>
            <c:bubble3D val="0"/>
            <c:spPr>
              <a:solidFill>
                <a:srgbClr val="ECF0D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E20-422E-A155-4EEC852EA39E}"/>
              </c:ext>
            </c:extLst>
          </c:dPt>
          <c:cat>
            <c:strRef>
              <c:f>Sheet1!$A$2:$A$13</c:f>
              <c:strCache>
                <c:ptCount val="12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  <c:pt idx="4">
                  <c:v>第四季度</c:v>
                </c:pt>
                <c:pt idx="5">
                  <c:v>第四季度</c:v>
                </c:pt>
                <c:pt idx="6">
                  <c:v>第四季度</c:v>
                </c:pt>
                <c:pt idx="7">
                  <c:v>第四季度</c:v>
                </c:pt>
                <c:pt idx="8">
                  <c:v>第四季度</c:v>
                </c:pt>
                <c:pt idx="9">
                  <c:v>第四季度</c:v>
                </c:pt>
                <c:pt idx="10">
                  <c:v>第四季度</c:v>
                </c:pt>
                <c:pt idx="11">
                  <c:v>第四季度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E20-422E-A155-4EEC852EA3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1D8C1-EA95-435F-80F7-4EC5C60456E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A517F-09FE-410B-8581-4B61460127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A06B-04C8-4D60-A035-6ADA30C53CC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43B0-8CA8-4CF8-B6FF-E7397E4FDC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23925" y="692943"/>
            <a:ext cx="10344150" cy="547211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94228" y="1266092"/>
            <a:ext cx="9622301" cy="424844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081688" y="2928648"/>
            <a:ext cx="8047379" cy="923330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latin typeface="文悦古典明朝体 (非商业使用) W5" pitchFamily="50" charset="-122"/>
                <a:ea typeface="文悦古典明朝体 (非商业使用) W5" pitchFamily="50" charset="-122"/>
              </a:rPr>
              <a:t>小清新总结计划通用模板</a:t>
            </a: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3469705" y="4325851"/>
            <a:ext cx="5271343" cy="6202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汉仪歪歪体简" panose="00020600040101010101" pitchFamily="18" charset="-122"/>
                <a:ea typeface="汉仪歪歪体简" panose="00020600040101010101" pitchFamily="18" charset="-122"/>
              </a:rPr>
              <a:t>THIS IS A ART TEMPLATE , THANK YOU WATCHING THIS ONE. THIS IS A ART TEMPLATE , THANK YOU WATCHING THIS ONE.</a:t>
            </a:r>
          </a:p>
        </p:txBody>
      </p:sp>
      <p:sp>
        <p:nvSpPr>
          <p:cNvPr id="9" name="矩形 8"/>
          <p:cNvSpPr/>
          <p:nvPr/>
        </p:nvSpPr>
        <p:spPr>
          <a:xfrm>
            <a:off x="5076893" y="1993110"/>
            <a:ext cx="205697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汉仪歪歪体简" panose="00020600040101010101" pitchFamily="18" charset="-122"/>
                <a:ea typeface="汉仪歪歪体简" panose="00020600040101010101" pitchFamily="18" charset="-122"/>
              </a:rPr>
              <a:t>ART TEMPLATE </a:t>
            </a:r>
            <a:endParaRPr lang="zh-CN" altLang="en-US" sz="2400">
              <a:latin typeface="汉仪歪歪体简" panose="00020600040101010101" pitchFamily="18" charset="-122"/>
              <a:ea typeface="汉仪歪歪体简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图表 2"/>
          <p:cNvGraphicFramePr/>
          <p:nvPr/>
        </p:nvGraphicFramePr>
        <p:xfrm>
          <a:off x="1502626" y="1815131"/>
          <a:ext cx="3235740" cy="215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椭圆 4"/>
          <p:cNvSpPr/>
          <p:nvPr/>
        </p:nvSpPr>
        <p:spPr>
          <a:xfrm>
            <a:off x="2372853" y="2132583"/>
            <a:ext cx="1500809" cy="1500809"/>
          </a:xfrm>
          <a:prstGeom prst="ellipse">
            <a:avLst/>
          </a:prstGeom>
          <a:solidFill>
            <a:srgbClr val="A0E0DF"/>
          </a:solidFill>
          <a:ln>
            <a:noFill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图表 5"/>
          <p:cNvGraphicFramePr/>
          <p:nvPr/>
        </p:nvGraphicFramePr>
        <p:xfrm>
          <a:off x="4506155" y="1815130"/>
          <a:ext cx="3235740" cy="215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7507813" y="1815130"/>
          <a:ext cx="3235740" cy="215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椭圆 7"/>
          <p:cNvSpPr/>
          <p:nvPr/>
        </p:nvSpPr>
        <p:spPr>
          <a:xfrm>
            <a:off x="5374172" y="2142522"/>
            <a:ext cx="1500809" cy="1500809"/>
          </a:xfrm>
          <a:prstGeom prst="ellipse">
            <a:avLst/>
          </a:prstGeom>
          <a:solidFill>
            <a:srgbClr val="A0E0DF"/>
          </a:solidFill>
          <a:ln>
            <a:noFill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384664" y="2132583"/>
            <a:ext cx="1500809" cy="1500809"/>
          </a:xfrm>
          <a:prstGeom prst="ellipse">
            <a:avLst/>
          </a:prstGeom>
          <a:solidFill>
            <a:srgbClr val="A0E0DF"/>
          </a:solidFill>
          <a:ln>
            <a:noFill/>
          </a:ln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479313" y="407601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83780" y="4445346"/>
            <a:ext cx="238702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90571" y="407601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95038" y="4445346"/>
            <a:ext cx="238702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30880" y="407601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935347" y="4445346"/>
            <a:ext cx="238702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848783" y="2678998"/>
            <a:ext cx="548947" cy="427856"/>
            <a:chOff x="9439656" y="2777910"/>
            <a:chExt cx="548947" cy="427856"/>
          </a:xfrm>
          <a:solidFill>
            <a:schemeClr val="bg1"/>
          </a:solidFill>
        </p:grpSpPr>
        <p:sp>
          <p:nvSpPr>
            <p:cNvPr id="17" name="Freeform 267"/>
            <p:cNvSpPr>
              <a:spLocks noEditPoints="1"/>
            </p:cNvSpPr>
            <p:nvPr/>
          </p:nvSpPr>
          <p:spPr bwMode="auto">
            <a:xfrm>
              <a:off x="9439656" y="2777910"/>
              <a:ext cx="548947" cy="427856"/>
            </a:xfrm>
            <a:custGeom>
              <a:avLst/>
              <a:gdLst>
                <a:gd name="T0" fmla="*/ 224 w 260"/>
                <a:gd name="T1" fmla="*/ 0 h 202"/>
                <a:gd name="T2" fmla="*/ 36 w 260"/>
                <a:gd name="T3" fmla="*/ 0 h 202"/>
                <a:gd name="T4" fmla="*/ 0 w 260"/>
                <a:gd name="T5" fmla="*/ 36 h 202"/>
                <a:gd name="T6" fmla="*/ 0 w 260"/>
                <a:gd name="T7" fmla="*/ 166 h 202"/>
                <a:gd name="T8" fmla="*/ 36 w 260"/>
                <a:gd name="T9" fmla="*/ 202 h 202"/>
                <a:gd name="T10" fmla="*/ 224 w 260"/>
                <a:gd name="T11" fmla="*/ 202 h 202"/>
                <a:gd name="T12" fmla="*/ 260 w 260"/>
                <a:gd name="T13" fmla="*/ 166 h 202"/>
                <a:gd name="T14" fmla="*/ 260 w 260"/>
                <a:gd name="T15" fmla="*/ 36 h 202"/>
                <a:gd name="T16" fmla="*/ 224 w 260"/>
                <a:gd name="T17" fmla="*/ 0 h 202"/>
                <a:gd name="T18" fmla="*/ 239 w 260"/>
                <a:gd name="T19" fmla="*/ 166 h 202"/>
                <a:gd name="T20" fmla="*/ 224 w 260"/>
                <a:gd name="T21" fmla="*/ 181 h 202"/>
                <a:gd name="T22" fmla="*/ 36 w 260"/>
                <a:gd name="T23" fmla="*/ 181 h 202"/>
                <a:gd name="T24" fmla="*/ 22 w 260"/>
                <a:gd name="T25" fmla="*/ 166 h 202"/>
                <a:gd name="T26" fmla="*/ 22 w 260"/>
                <a:gd name="T27" fmla="*/ 36 h 202"/>
                <a:gd name="T28" fmla="*/ 36 w 260"/>
                <a:gd name="T29" fmla="*/ 21 h 202"/>
                <a:gd name="T30" fmla="*/ 224 w 260"/>
                <a:gd name="T31" fmla="*/ 21 h 202"/>
                <a:gd name="T32" fmla="*/ 239 w 260"/>
                <a:gd name="T33" fmla="*/ 36 h 202"/>
                <a:gd name="T34" fmla="*/ 239 w 260"/>
                <a:gd name="T35" fmla="*/ 16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0" h="201">
                  <a:moveTo>
                    <a:pt x="224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86"/>
                    <a:pt x="16" y="202"/>
                    <a:pt x="36" y="202"/>
                  </a:cubicBezTo>
                  <a:cubicBezTo>
                    <a:pt x="224" y="202"/>
                    <a:pt x="224" y="202"/>
                    <a:pt x="224" y="202"/>
                  </a:cubicBezTo>
                  <a:cubicBezTo>
                    <a:pt x="244" y="202"/>
                    <a:pt x="260" y="186"/>
                    <a:pt x="260" y="166"/>
                  </a:cubicBezTo>
                  <a:cubicBezTo>
                    <a:pt x="260" y="36"/>
                    <a:pt x="260" y="36"/>
                    <a:pt x="260" y="36"/>
                  </a:cubicBezTo>
                  <a:cubicBezTo>
                    <a:pt x="260" y="16"/>
                    <a:pt x="244" y="0"/>
                    <a:pt x="224" y="0"/>
                  </a:cubicBezTo>
                  <a:close/>
                  <a:moveTo>
                    <a:pt x="239" y="166"/>
                  </a:moveTo>
                  <a:cubicBezTo>
                    <a:pt x="239" y="174"/>
                    <a:pt x="232" y="181"/>
                    <a:pt x="224" y="181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28" y="181"/>
                    <a:pt x="22" y="174"/>
                    <a:pt x="22" y="16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28"/>
                    <a:pt x="28" y="21"/>
                    <a:pt x="36" y="21"/>
                  </a:cubicBezTo>
                  <a:cubicBezTo>
                    <a:pt x="224" y="21"/>
                    <a:pt x="224" y="21"/>
                    <a:pt x="224" y="21"/>
                  </a:cubicBezTo>
                  <a:cubicBezTo>
                    <a:pt x="232" y="21"/>
                    <a:pt x="239" y="28"/>
                    <a:pt x="239" y="36"/>
                  </a:cubicBezTo>
                  <a:lnTo>
                    <a:pt x="239" y="16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68"/>
            <p:cNvSpPr/>
            <p:nvPr/>
          </p:nvSpPr>
          <p:spPr bwMode="auto">
            <a:xfrm>
              <a:off x="9638784" y="2884201"/>
              <a:ext cx="192401" cy="215273"/>
            </a:xfrm>
            <a:custGeom>
              <a:avLst/>
              <a:gdLst>
                <a:gd name="T0" fmla="*/ 80 w 91"/>
                <a:gd name="T1" fmla="*/ 40 h 102"/>
                <a:gd name="T2" fmla="*/ 19 w 91"/>
                <a:gd name="T3" fmla="*/ 6 h 102"/>
                <a:gd name="T4" fmla="*/ 0 w 91"/>
                <a:gd name="T5" fmla="*/ 17 h 102"/>
                <a:gd name="T6" fmla="*/ 0 w 91"/>
                <a:gd name="T7" fmla="*/ 85 h 102"/>
                <a:gd name="T8" fmla="*/ 19 w 91"/>
                <a:gd name="T9" fmla="*/ 96 h 102"/>
                <a:gd name="T10" fmla="*/ 80 w 91"/>
                <a:gd name="T11" fmla="*/ 62 h 102"/>
                <a:gd name="T12" fmla="*/ 80 w 91"/>
                <a:gd name="T13" fmla="*/ 4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102">
                  <a:moveTo>
                    <a:pt x="80" y="4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8" y="0"/>
                    <a:pt x="0" y="5"/>
                    <a:pt x="0" y="1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7"/>
                    <a:pt x="8" y="102"/>
                    <a:pt x="19" y="96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91" y="56"/>
                    <a:pt x="91" y="46"/>
                    <a:pt x="80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846552" y="2692453"/>
            <a:ext cx="507238" cy="414401"/>
            <a:chOff x="9439656" y="4263297"/>
            <a:chExt cx="507238" cy="414401"/>
          </a:xfrm>
          <a:solidFill>
            <a:schemeClr val="bg1"/>
          </a:solidFill>
        </p:grpSpPr>
        <p:sp>
          <p:nvSpPr>
            <p:cNvPr id="20" name="Freeform 272"/>
            <p:cNvSpPr>
              <a:spLocks noEditPoints="1"/>
            </p:cNvSpPr>
            <p:nvPr/>
          </p:nvSpPr>
          <p:spPr bwMode="auto">
            <a:xfrm>
              <a:off x="9439656" y="4263297"/>
              <a:ext cx="289274" cy="411710"/>
            </a:xfrm>
            <a:custGeom>
              <a:avLst/>
              <a:gdLst>
                <a:gd name="T0" fmla="*/ 43 w 137"/>
                <a:gd name="T1" fmla="*/ 58 h 195"/>
                <a:gd name="T2" fmla="*/ 0 w 137"/>
                <a:gd name="T3" fmla="*/ 87 h 195"/>
                <a:gd name="T4" fmla="*/ 0 w 137"/>
                <a:gd name="T5" fmla="*/ 108 h 195"/>
                <a:gd name="T6" fmla="*/ 43 w 137"/>
                <a:gd name="T7" fmla="*/ 145 h 195"/>
                <a:gd name="T8" fmla="*/ 61 w 137"/>
                <a:gd name="T9" fmla="*/ 145 h 195"/>
                <a:gd name="T10" fmla="*/ 137 w 137"/>
                <a:gd name="T11" fmla="*/ 195 h 195"/>
                <a:gd name="T12" fmla="*/ 137 w 137"/>
                <a:gd name="T13" fmla="*/ 0 h 195"/>
                <a:gd name="T14" fmla="*/ 61 w 137"/>
                <a:gd name="T15" fmla="*/ 58 h 195"/>
                <a:gd name="T16" fmla="*/ 43 w 137"/>
                <a:gd name="T17" fmla="*/ 58 h 195"/>
                <a:gd name="T18" fmla="*/ 71 w 137"/>
                <a:gd name="T19" fmla="*/ 74 h 195"/>
                <a:gd name="T20" fmla="*/ 116 w 137"/>
                <a:gd name="T21" fmla="*/ 41 h 195"/>
                <a:gd name="T22" fmla="*/ 116 w 137"/>
                <a:gd name="T23" fmla="*/ 43 h 195"/>
                <a:gd name="T24" fmla="*/ 116 w 137"/>
                <a:gd name="T25" fmla="*/ 157 h 195"/>
                <a:gd name="T26" fmla="*/ 70 w 137"/>
                <a:gd name="T27" fmla="*/ 127 h 195"/>
                <a:gd name="T28" fmla="*/ 67 w 137"/>
                <a:gd name="T29" fmla="*/ 123 h 195"/>
                <a:gd name="T30" fmla="*/ 61 w 137"/>
                <a:gd name="T31" fmla="*/ 123 h 195"/>
                <a:gd name="T32" fmla="*/ 43 w 137"/>
                <a:gd name="T33" fmla="*/ 123 h 195"/>
                <a:gd name="T34" fmla="*/ 22 w 137"/>
                <a:gd name="T35" fmla="*/ 108 h 195"/>
                <a:gd name="T36" fmla="*/ 22 w 137"/>
                <a:gd name="T37" fmla="*/ 87 h 195"/>
                <a:gd name="T38" fmla="*/ 43 w 137"/>
                <a:gd name="T39" fmla="*/ 79 h 195"/>
                <a:gd name="T40" fmla="*/ 61 w 137"/>
                <a:gd name="T41" fmla="*/ 79 h 195"/>
                <a:gd name="T42" fmla="*/ 67 w 137"/>
                <a:gd name="T43" fmla="*/ 79 h 195"/>
                <a:gd name="T44" fmla="*/ 71 w 137"/>
                <a:gd name="T45" fmla="*/ 7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7" h="195">
                  <a:moveTo>
                    <a:pt x="43" y="58"/>
                  </a:moveTo>
                  <a:cubicBezTo>
                    <a:pt x="23" y="58"/>
                    <a:pt x="0" y="68"/>
                    <a:pt x="0" y="87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0" y="127"/>
                    <a:pt x="23" y="145"/>
                    <a:pt x="43" y="145"/>
                  </a:cubicBezTo>
                  <a:cubicBezTo>
                    <a:pt x="61" y="145"/>
                    <a:pt x="61" y="145"/>
                    <a:pt x="61" y="145"/>
                  </a:cubicBezTo>
                  <a:cubicBezTo>
                    <a:pt x="137" y="195"/>
                    <a:pt x="137" y="195"/>
                    <a:pt x="137" y="195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61" y="58"/>
                    <a:pt x="61" y="58"/>
                    <a:pt x="61" y="58"/>
                  </a:cubicBezTo>
                  <a:lnTo>
                    <a:pt x="43" y="58"/>
                  </a:lnTo>
                  <a:close/>
                  <a:moveTo>
                    <a:pt x="71" y="74"/>
                  </a:moveTo>
                  <a:cubicBezTo>
                    <a:pt x="116" y="41"/>
                    <a:pt x="116" y="41"/>
                    <a:pt x="116" y="41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6" y="157"/>
                    <a:pt x="116" y="157"/>
                    <a:pt x="116" y="157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1" y="123"/>
                    <a:pt x="61" y="123"/>
                    <a:pt x="61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35" y="123"/>
                    <a:pt x="22" y="115"/>
                    <a:pt x="22" y="108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82"/>
                    <a:pt x="34" y="79"/>
                    <a:pt x="43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7" y="79"/>
                    <a:pt x="67" y="79"/>
                    <a:pt x="67" y="79"/>
                  </a:cubicBezTo>
                  <a:lnTo>
                    <a:pt x="71" y="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1" name="Freeform 273"/>
            <p:cNvSpPr/>
            <p:nvPr/>
          </p:nvSpPr>
          <p:spPr bwMode="auto">
            <a:xfrm>
              <a:off x="9776021" y="4401879"/>
              <a:ext cx="60546" cy="146655"/>
            </a:xfrm>
            <a:custGeom>
              <a:avLst/>
              <a:gdLst>
                <a:gd name="T0" fmla="*/ 29 w 29"/>
                <a:gd name="T1" fmla="*/ 34 h 69"/>
                <a:gd name="T2" fmla="*/ 0 w 29"/>
                <a:gd name="T3" fmla="*/ 0 h 69"/>
                <a:gd name="T4" fmla="*/ 0 w 29"/>
                <a:gd name="T5" fmla="*/ 69 h 69"/>
                <a:gd name="T6" fmla="*/ 29 w 29"/>
                <a:gd name="T7" fmla="*/ 3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69">
                  <a:moveTo>
                    <a:pt x="29" y="34"/>
                  </a:moveTo>
                  <a:cubicBezTo>
                    <a:pt x="29" y="17"/>
                    <a:pt x="15" y="2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5" y="66"/>
                    <a:pt x="29" y="52"/>
                    <a:pt x="29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2" name="Freeform 274"/>
            <p:cNvSpPr/>
            <p:nvPr/>
          </p:nvSpPr>
          <p:spPr bwMode="auto">
            <a:xfrm>
              <a:off x="9776021" y="4274060"/>
              <a:ext cx="170873" cy="403638"/>
            </a:xfrm>
            <a:custGeom>
              <a:avLst/>
              <a:gdLst>
                <a:gd name="T0" fmla="*/ 0 w 81"/>
                <a:gd name="T1" fmla="*/ 0 h 191"/>
                <a:gd name="T2" fmla="*/ 0 w 81"/>
                <a:gd name="T3" fmla="*/ 23 h 191"/>
                <a:gd name="T4" fmla="*/ 55 w 81"/>
                <a:gd name="T5" fmla="*/ 95 h 191"/>
                <a:gd name="T6" fmla="*/ 0 w 81"/>
                <a:gd name="T7" fmla="*/ 168 h 191"/>
                <a:gd name="T8" fmla="*/ 0 w 81"/>
                <a:gd name="T9" fmla="*/ 191 h 191"/>
                <a:gd name="T10" fmla="*/ 81 w 81"/>
                <a:gd name="T11" fmla="*/ 95 h 191"/>
                <a:gd name="T12" fmla="*/ 0 w 81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91">
                  <a:moveTo>
                    <a:pt x="0" y="0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29" y="32"/>
                    <a:pt x="55" y="61"/>
                    <a:pt x="55" y="95"/>
                  </a:cubicBezTo>
                  <a:cubicBezTo>
                    <a:pt x="55" y="130"/>
                    <a:pt x="29" y="159"/>
                    <a:pt x="0" y="16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44" y="183"/>
                    <a:pt x="81" y="143"/>
                    <a:pt x="81" y="95"/>
                  </a:cubicBezTo>
                  <a:cubicBezTo>
                    <a:pt x="81" y="47"/>
                    <a:pt x="44" y="7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878085" y="2627350"/>
            <a:ext cx="513965" cy="511274"/>
            <a:chOff x="5199733" y="5670647"/>
            <a:chExt cx="513965" cy="511274"/>
          </a:xfrm>
          <a:solidFill>
            <a:schemeClr val="bg1"/>
          </a:solidFill>
        </p:grpSpPr>
        <p:sp>
          <p:nvSpPr>
            <p:cNvPr id="24" name="Freeform 245"/>
            <p:cNvSpPr>
              <a:spLocks noEditPoints="1"/>
            </p:cNvSpPr>
            <p:nvPr/>
          </p:nvSpPr>
          <p:spPr bwMode="auto">
            <a:xfrm>
              <a:off x="5199733" y="5670647"/>
              <a:ext cx="513965" cy="511274"/>
            </a:xfrm>
            <a:custGeom>
              <a:avLst/>
              <a:gdLst>
                <a:gd name="T0" fmla="*/ 121 w 243"/>
                <a:gd name="T1" fmla="*/ 0 h 242"/>
                <a:gd name="T2" fmla="*/ 0 w 243"/>
                <a:gd name="T3" fmla="*/ 121 h 242"/>
                <a:gd name="T4" fmla="*/ 121 w 243"/>
                <a:gd name="T5" fmla="*/ 242 h 242"/>
                <a:gd name="T6" fmla="*/ 243 w 243"/>
                <a:gd name="T7" fmla="*/ 121 h 242"/>
                <a:gd name="T8" fmla="*/ 121 w 243"/>
                <a:gd name="T9" fmla="*/ 0 h 242"/>
                <a:gd name="T10" fmla="*/ 38 w 243"/>
                <a:gd name="T11" fmla="*/ 69 h 242"/>
                <a:gd name="T12" fmla="*/ 70 w 243"/>
                <a:gd name="T13" fmla="*/ 38 h 242"/>
                <a:gd name="T14" fmla="*/ 75 w 243"/>
                <a:gd name="T15" fmla="*/ 43 h 242"/>
                <a:gd name="T16" fmla="*/ 44 w 243"/>
                <a:gd name="T17" fmla="*/ 74 h 242"/>
                <a:gd name="T18" fmla="*/ 38 w 243"/>
                <a:gd name="T19" fmla="*/ 69 h 242"/>
                <a:gd name="T20" fmla="*/ 54 w 243"/>
                <a:gd name="T21" fmla="*/ 74 h 242"/>
                <a:gd name="T22" fmla="*/ 75 w 243"/>
                <a:gd name="T23" fmla="*/ 54 h 242"/>
                <a:gd name="T24" fmla="*/ 80 w 243"/>
                <a:gd name="T25" fmla="*/ 59 h 242"/>
                <a:gd name="T26" fmla="*/ 59 w 243"/>
                <a:gd name="T27" fmla="*/ 79 h 242"/>
                <a:gd name="T28" fmla="*/ 54 w 243"/>
                <a:gd name="T29" fmla="*/ 74 h 242"/>
                <a:gd name="T30" fmla="*/ 80 w 243"/>
                <a:gd name="T31" fmla="*/ 69 h 242"/>
                <a:gd name="T32" fmla="*/ 85 w 243"/>
                <a:gd name="T33" fmla="*/ 74 h 242"/>
                <a:gd name="T34" fmla="*/ 75 w 243"/>
                <a:gd name="T35" fmla="*/ 85 h 242"/>
                <a:gd name="T36" fmla="*/ 70 w 243"/>
                <a:gd name="T37" fmla="*/ 79 h 242"/>
                <a:gd name="T38" fmla="*/ 80 w 243"/>
                <a:gd name="T39" fmla="*/ 69 h 242"/>
                <a:gd name="T40" fmla="*/ 121 w 243"/>
                <a:gd name="T41" fmla="*/ 168 h 242"/>
                <a:gd name="T42" fmla="*/ 75 w 243"/>
                <a:gd name="T43" fmla="*/ 121 h 242"/>
                <a:gd name="T44" fmla="*/ 121 w 243"/>
                <a:gd name="T45" fmla="*/ 74 h 242"/>
                <a:gd name="T46" fmla="*/ 168 w 243"/>
                <a:gd name="T47" fmla="*/ 121 h 242"/>
                <a:gd name="T48" fmla="*/ 121 w 243"/>
                <a:gd name="T49" fmla="*/ 168 h 242"/>
                <a:gd name="T50" fmla="*/ 168 w 243"/>
                <a:gd name="T51" fmla="*/ 157 h 242"/>
                <a:gd name="T52" fmla="*/ 173 w 243"/>
                <a:gd name="T53" fmla="*/ 162 h 242"/>
                <a:gd name="T54" fmla="*/ 163 w 243"/>
                <a:gd name="T55" fmla="*/ 173 h 242"/>
                <a:gd name="T56" fmla="*/ 158 w 243"/>
                <a:gd name="T57" fmla="*/ 168 h 242"/>
                <a:gd name="T58" fmla="*/ 168 w 243"/>
                <a:gd name="T59" fmla="*/ 157 h 242"/>
                <a:gd name="T60" fmla="*/ 184 w 243"/>
                <a:gd name="T61" fmla="*/ 162 h 242"/>
                <a:gd name="T62" fmla="*/ 189 w 243"/>
                <a:gd name="T63" fmla="*/ 168 h 242"/>
                <a:gd name="T64" fmla="*/ 168 w 243"/>
                <a:gd name="T65" fmla="*/ 188 h 242"/>
                <a:gd name="T66" fmla="*/ 163 w 243"/>
                <a:gd name="T67" fmla="*/ 183 h 242"/>
                <a:gd name="T68" fmla="*/ 184 w 243"/>
                <a:gd name="T69" fmla="*/ 162 h 242"/>
                <a:gd name="T70" fmla="*/ 173 w 243"/>
                <a:gd name="T71" fmla="*/ 204 h 242"/>
                <a:gd name="T72" fmla="*/ 168 w 243"/>
                <a:gd name="T73" fmla="*/ 199 h 242"/>
                <a:gd name="T74" fmla="*/ 199 w 243"/>
                <a:gd name="T75" fmla="*/ 168 h 242"/>
                <a:gd name="T76" fmla="*/ 204 w 243"/>
                <a:gd name="T77" fmla="*/ 173 h 242"/>
                <a:gd name="T78" fmla="*/ 173 w 243"/>
                <a:gd name="T79" fmla="*/ 204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3" h="241">
                  <a:moveTo>
                    <a:pt x="121" y="0"/>
                  </a:moveTo>
                  <a:cubicBezTo>
                    <a:pt x="54" y="0"/>
                    <a:pt x="0" y="54"/>
                    <a:pt x="0" y="121"/>
                  </a:cubicBezTo>
                  <a:cubicBezTo>
                    <a:pt x="0" y="188"/>
                    <a:pt x="54" y="242"/>
                    <a:pt x="121" y="242"/>
                  </a:cubicBezTo>
                  <a:cubicBezTo>
                    <a:pt x="188" y="242"/>
                    <a:pt x="243" y="188"/>
                    <a:pt x="243" y="121"/>
                  </a:cubicBezTo>
                  <a:cubicBezTo>
                    <a:pt x="243" y="54"/>
                    <a:pt x="188" y="0"/>
                    <a:pt x="121" y="0"/>
                  </a:cubicBezTo>
                  <a:close/>
                  <a:moveTo>
                    <a:pt x="38" y="69"/>
                  </a:moveTo>
                  <a:cubicBezTo>
                    <a:pt x="70" y="38"/>
                    <a:pt x="70" y="38"/>
                    <a:pt x="70" y="38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44" y="74"/>
                    <a:pt x="44" y="74"/>
                    <a:pt x="44" y="74"/>
                  </a:cubicBezTo>
                  <a:lnTo>
                    <a:pt x="38" y="69"/>
                  </a:lnTo>
                  <a:close/>
                  <a:moveTo>
                    <a:pt x="54" y="74"/>
                  </a:moveTo>
                  <a:cubicBezTo>
                    <a:pt x="75" y="54"/>
                    <a:pt x="75" y="54"/>
                    <a:pt x="75" y="54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59" y="79"/>
                    <a:pt x="59" y="79"/>
                    <a:pt x="59" y="79"/>
                  </a:cubicBezTo>
                  <a:lnTo>
                    <a:pt x="54" y="74"/>
                  </a:lnTo>
                  <a:close/>
                  <a:moveTo>
                    <a:pt x="80" y="69"/>
                  </a:moveTo>
                  <a:cubicBezTo>
                    <a:pt x="85" y="74"/>
                    <a:pt x="85" y="74"/>
                    <a:pt x="85" y="74"/>
                  </a:cubicBezTo>
                  <a:cubicBezTo>
                    <a:pt x="75" y="85"/>
                    <a:pt x="75" y="85"/>
                    <a:pt x="75" y="85"/>
                  </a:cubicBezTo>
                  <a:cubicBezTo>
                    <a:pt x="70" y="79"/>
                    <a:pt x="70" y="79"/>
                    <a:pt x="70" y="79"/>
                  </a:cubicBezTo>
                  <a:lnTo>
                    <a:pt x="80" y="69"/>
                  </a:lnTo>
                  <a:close/>
                  <a:moveTo>
                    <a:pt x="121" y="168"/>
                  </a:moveTo>
                  <a:cubicBezTo>
                    <a:pt x="95" y="168"/>
                    <a:pt x="75" y="147"/>
                    <a:pt x="75" y="121"/>
                  </a:cubicBezTo>
                  <a:cubicBezTo>
                    <a:pt x="75" y="95"/>
                    <a:pt x="95" y="74"/>
                    <a:pt x="121" y="74"/>
                  </a:cubicBezTo>
                  <a:cubicBezTo>
                    <a:pt x="147" y="74"/>
                    <a:pt x="168" y="95"/>
                    <a:pt x="168" y="121"/>
                  </a:cubicBezTo>
                  <a:cubicBezTo>
                    <a:pt x="168" y="147"/>
                    <a:pt x="147" y="168"/>
                    <a:pt x="121" y="168"/>
                  </a:cubicBezTo>
                  <a:close/>
                  <a:moveTo>
                    <a:pt x="168" y="157"/>
                  </a:moveTo>
                  <a:cubicBezTo>
                    <a:pt x="173" y="162"/>
                    <a:pt x="173" y="162"/>
                    <a:pt x="173" y="162"/>
                  </a:cubicBezTo>
                  <a:cubicBezTo>
                    <a:pt x="163" y="173"/>
                    <a:pt x="163" y="173"/>
                    <a:pt x="163" y="173"/>
                  </a:cubicBezTo>
                  <a:cubicBezTo>
                    <a:pt x="158" y="168"/>
                    <a:pt x="158" y="168"/>
                    <a:pt x="158" y="168"/>
                  </a:cubicBezTo>
                  <a:lnTo>
                    <a:pt x="168" y="157"/>
                  </a:lnTo>
                  <a:close/>
                  <a:moveTo>
                    <a:pt x="184" y="162"/>
                  </a:moveTo>
                  <a:cubicBezTo>
                    <a:pt x="189" y="168"/>
                    <a:pt x="189" y="168"/>
                    <a:pt x="189" y="168"/>
                  </a:cubicBezTo>
                  <a:cubicBezTo>
                    <a:pt x="168" y="188"/>
                    <a:pt x="168" y="188"/>
                    <a:pt x="168" y="188"/>
                  </a:cubicBezTo>
                  <a:cubicBezTo>
                    <a:pt x="163" y="183"/>
                    <a:pt x="163" y="183"/>
                    <a:pt x="163" y="183"/>
                  </a:cubicBezTo>
                  <a:lnTo>
                    <a:pt x="184" y="162"/>
                  </a:lnTo>
                  <a:close/>
                  <a:moveTo>
                    <a:pt x="173" y="204"/>
                  </a:moveTo>
                  <a:cubicBezTo>
                    <a:pt x="168" y="199"/>
                    <a:pt x="168" y="199"/>
                    <a:pt x="168" y="199"/>
                  </a:cubicBezTo>
                  <a:cubicBezTo>
                    <a:pt x="199" y="168"/>
                    <a:pt x="199" y="168"/>
                    <a:pt x="199" y="168"/>
                  </a:cubicBezTo>
                  <a:cubicBezTo>
                    <a:pt x="204" y="173"/>
                    <a:pt x="204" y="173"/>
                    <a:pt x="204" y="173"/>
                  </a:cubicBezTo>
                  <a:lnTo>
                    <a:pt x="173" y="20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Oval 246"/>
            <p:cNvSpPr>
              <a:spLocks noChangeArrowheads="1"/>
            </p:cNvSpPr>
            <p:nvPr/>
          </p:nvSpPr>
          <p:spPr bwMode="auto">
            <a:xfrm>
              <a:off x="5428461" y="5899375"/>
              <a:ext cx="56509" cy="5381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684078" y="1699048"/>
            <a:ext cx="10736387" cy="1396537"/>
            <a:chOff x="684078" y="1699048"/>
            <a:chExt cx="10736387" cy="139653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85261" y="1736156"/>
              <a:ext cx="1826486" cy="121765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4078" y="1752548"/>
              <a:ext cx="1812446" cy="1209506"/>
            </a:xfrm>
            <a:prstGeom prst="rect">
              <a:avLst/>
            </a:prstGeom>
          </p:spPr>
        </p:pic>
        <p:sp>
          <p:nvSpPr>
            <p:cNvPr id="7" name="矩形 27"/>
            <p:cNvSpPr>
              <a:spLocks noChangeArrowheads="1"/>
            </p:cNvSpPr>
            <p:nvPr/>
          </p:nvSpPr>
          <p:spPr bwMode="auto">
            <a:xfrm>
              <a:off x="2711515" y="2195723"/>
              <a:ext cx="3148011" cy="8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</a:t>
              </a:r>
            </a:p>
          </p:txBody>
        </p:sp>
        <p:sp>
          <p:nvSpPr>
            <p:cNvPr id="8" name="矩形 31"/>
            <p:cNvSpPr>
              <a:spLocks noChangeArrowheads="1"/>
            </p:cNvSpPr>
            <p:nvPr/>
          </p:nvSpPr>
          <p:spPr bwMode="auto">
            <a:xfrm>
              <a:off x="2711514" y="1699048"/>
              <a:ext cx="224810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点击此处添加标题</a:t>
              </a:r>
            </a:p>
          </p:txBody>
        </p:sp>
        <p:sp>
          <p:nvSpPr>
            <p:cNvPr id="9" name="矩形 27"/>
            <p:cNvSpPr>
              <a:spLocks noChangeArrowheads="1"/>
            </p:cNvSpPr>
            <p:nvPr/>
          </p:nvSpPr>
          <p:spPr bwMode="auto">
            <a:xfrm>
              <a:off x="8272454" y="2195723"/>
              <a:ext cx="3148011" cy="8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</a:t>
              </a:r>
            </a:p>
          </p:txBody>
        </p:sp>
        <p:sp>
          <p:nvSpPr>
            <p:cNvPr id="10" name="矩形 31"/>
            <p:cNvSpPr>
              <a:spLocks noChangeArrowheads="1"/>
            </p:cNvSpPr>
            <p:nvPr/>
          </p:nvSpPr>
          <p:spPr bwMode="auto">
            <a:xfrm>
              <a:off x="8272453" y="1699048"/>
              <a:ext cx="224810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点击此处添加标题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70636" y="4069604"/>
            <a:ext cx="10731985" cy="1471015"/>
            <a:chOff x="770636" y="4069604"/>
            <a:chExt cx="10731985" cy="1471015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32751" y="4334404"/>
              <a:ext cx="1731505" cy="1156227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973917" y="4118139"/>
              <a:ext cx="1219199" cy="1625762"/>
            </a:xfrm>
            <a:prstGeom prst="rect">
              <a:avLst/>
            </a:prstGeom>
          </p:spPr>
        </p:pic>
        <p:sp>
          <p:nvSpPr>
            <p:cNvPr id="14" name="矩形 27"/>
            <p:cNvSpPr>
              <a:spLocks noChangeArrowheads="1"/>
            </p:cNvSpPr>
            <p:nvPr/>
          </p:nvSpPr>
          <p:spPr bwMode="auto">
            <a:xfrm>
              <a:off x="2780099" y="4566279"/>
              <a:ext cx="3148011" cy="8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</a:t>
              </a:r>
            </a:p>
          </p:txBody>
        </p:sp>
        <p:sp>
          <p:nvSpPr>
            <p:cNvPr id="15" name="矩形 31"/>
            <p:cNvSpPr>
              <a:spLocks noChangeArrowheads="1"/>
            </p:cNvSpPr>
            <p:nvPr/>
          </p:nvSpPr>
          <p:spPr bwMode="auto">
            <a:xfrm>
              <a:off x="2780098" y="4069604"/>
              <a:ext cx="224810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点击此处添加标题</a:t>
              </a:r>
            </a:p>
          </p:txBody>
        </p:sp>
        <p:sp>
          <p:nvSpPr>
            <p:cNvPr id="16" name="矩形 27"/>
            <p:cNvSpPr>
              <a:spLocks noChangeArrowheads="1"/>
            </p:cNvSpPr>
            <p:nvPr/>
          </p:nvSpPr>
          <p:spPr bwMode="auto">
            <a:xfrm>
              <a:off x="8354610" y="4566279"/>
              <a:ext cx="3148011" cy="899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</a:t>
              </a:r>
            </a:p>
          </p:txBody>
        </p:sp>
        <p:sp>
          <p:nvSpPr>
            <p:cNvPr id="17" name="矩形 31"/>
            <p:cNvSpPr>
              <a:spLocks noChangeArrowheads="1"/>
            </p:cNvSpPr>
            <p:nvPr/>
          </p:nvSpPr>
          <p:spPr bwMode="auto">
            <a:xfrm>
              <a:off x="8354609" y="4069604"/>
              <a:ext cx="224810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000" b="1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点击此处添加标题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22"/>
          <p:cNvSpPr/>
          <p:nvPr/>
        </p:nvSpPr>
        <p:spPr bwMode="auto">
          <a:xfrm>
            <a:off x="4487831" y="3839907"/>
            <a:ext cx="2735904" cy="1967474"/>
          </a:xfrm>
          <a:custGeom>
            <a:avLst/>
            <a:gdLst>
              <a:gd name="T0" fmla="*/ 168 w 168"/>
              <a:gd name="T1" fmla="*/ 68 h 121"/>
              <a:gd name="T2" fmla="*/ 151 w 168"/>
              <a:gd name="T3" fmla="*/ 87 h 121"/>
              <a:gd name="T4" fmla="*/ 114 w 168"/>
              <a:gd name="T5" fmla="*/ 111 h 121"/>
              <a:gd name="T6" fmla="*/ 65 w 168"/>
              <a:gd name="T7" fmla="*/ 118 h 121"/>
              <a:gd name="T8" fmla="*/ 21 w 168"/>
              <a:gd name="T9" fmla="*/ 97 h 121"/>
              <a:gd name="T10" fmla="*/ 19 w 168"/>
              <a:gd name="T11" fmla="*/ 95 h 121"/>
              <a:gd name="T12" fmla="*/ 4 w 168"/>
              <a:gd name="T13" fmla="*/ 68 h 121"/>
              <a:gd name="T14" fmla="*/ 1 w 168"/>
              <a:gd name="T15" fmla="*/ 38 h 121"/>
              <a:gd name="T16" fmla="*/ 8 w 168"/>
              <a:gd name="T17" fmla="*/ 15 h 121"/>
              <a:gd name="T18" fmla="*/ 21 w 168"/>
              <a:gd name="T19" fmla="*/ 3 h 121"/>
              <a:gd name="T20" fmla="*/ 35 w 168"/>
              <a:gd name="T21" fmla="*/ 2 h 121"/>
              <a:gd name="T22" fmla="*/ 49 w 168"/>
              <a:gd name="T23" fmla="*/ 7 h 121"/>
              <a:gd name="T24" fmla="*/ 62 w 168"/>
              <a:gd name="T25" fmla="*/ 16 h 121"/>
              <a:gd name="T26" fmla="*/ 74 w 168"/>
              <a:gd name="T27" fmla="*/ 27 h 121"/>
              <a:gd name="T28" fmla="*/ 74 w 168"/>
              <a:gd name="T29" fmla="*/ 28 h 121"/>
              <a:gd name="T30" fmla="*/ 93 w 168"/>
              <a:gd name="T31" fmla="*/ 48 h 121"/>
              <a:gd name="T32" fmla="*/ 119 w 168"/>
              <a:gd name="T33" fmla="*/ 64 h 121"/>
              <a:gd name="T34" fmla="*/ 148 w 168"/>
              <a:gd name="T35" fmla="*/ 70 h 121"/>
              <a:gd name="T36" fmla="*/ 168 w 168"/>
              <a:gd name="T37" fmla="*/ 6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8" h="120">
                <a:moveTo>
                  <a:pt x="168" y="68"/>
                </a:moveTo>
                <a:cubicBezTo>
                  <a:pt x="166" y="71"/>
                  <a:pt x="160" y="78"/>
                  <a:pt x="151" y="87"/>
                </a:cubicBezTo>
                <a:cubicBezTo>
                  <a:pt x="142" y="95"/>
                  <a:pt x="129" y="105"/>
                  <a:pt x="114" y="111"/>
                </a:cubicBezTo>
                <a:cubicBezTo>
                  <a:pt x="99" y="117"/>
                  <a:pt x="81" y="121"/>
                  <a:pt x="65" y="118"/>
                </a:cubicBezTo>
                <a:cubicBezTo>
                  <a:pt x="48" y="116"/>
                  <a:pt x="32" y="109"/>
                  <a:pt x="21" y="97"/>
                </a:cubicBezTo>
                <a:cubicBezTo>
                  <a:pt x="20" y="97"/>
                  <a:pt x="20" y="96"/>
                  <a:pt x="19" y="95"/>
                </a:cubicBezTo>
                <a:cubicBezTo>
                  <a:pt x="12" y="88"/>
                  <a:pt x="7" y="78"/>
                  <a:pt x="4" y="68"/>
                </a:cubicBezTo>
                <a:cubicBezTo>
                  <a:pt x="1" y="58"/>
                  <a:pt x="0" y="47"/>
                  <a:pt x="1" y="38"/>
                </a:cubicBezTo>
                <a:cubicBezTo>
                  <a:pt x="2" y="29"/>
                  <a:pt x="4" y="21"/>
                  <a:pt x="8" y="15"/>
                </a:cubicBezTo>
                <a:cubicBezTo>
                  <a:pt x="11" y="9"/>
                  <a:pt x="16" y="5"/>
                  <a:pt x="21" y="3"/>
                </a:cubicBezTo>
                <a:cubicBezTo>
                  <a:pt x="26" y="0"/>
                  <a:pt x="30" y="0"/>
                  <a:pt x="35" y="2"/>
                </a:cubicBezTo>
                <a:cubicBezTo>
                  <a:pt x="40" y="3"/>
                  <a:pt x="45" y="5"/>
                  <a:pt x="49" y="7"/>
                </a:cubicBezTo>
                <a:cubicBezTo>
                  <a:pt x="54" y="10"/>
                  <a:pt x="58" y="13"/>
                  <a:pt x="62" y="16"/>
                </a:cubicBezTo>
                <a:cubicBezTo>
                  <a:pt x="66" y="19"/>
                  <a:pt x="70" y="23"/>
                  <a:pt x="74" y="27"/>
                </a:cubicBezTo>
                <a:cubicBezTo>
                  <a:pt x="74" y="28"/>
                  <a:pt x="74" y="28"/>
                  <a:pt x="74" y="28"/>
                </a:cubicBezTo>
                <a:cubicBezTo>
                  <a:pt x="80" y="33"/>
                  <a:pt x="86" y="41"/>
                  <a:pt x="93" y="48"/>
                </a:cubicBezTo>
                <a:cubicBezTo>
                  <a:pt x="100" y="54"/>
                  <a:pt x="109" y="60"/>
                  <a:pt x="119" y="64"/>
                </a:cubicBezTo>
                <a:cubicBezTo>
                  <a:pt x="128" y="68"/>
                  <a:pt x="139" y="70"/>
                  <a:pt x="148" y="70"/>
                </a:cubicBezTo>
                <a:cubicBezTo>
                  <a:pt x="157" y="70"/>
                  <a:pt x="165" y="68"/>
                  <a:pt x="168" y="68"/>
                </a:cubicBezTo>
                <a:close/>
              </a:path>
            </a:pathLst>
          </a:custGeom>
          <a:solidFill>
            <a:srgbClr val="A0E0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Freeform 25"/>
          <p:cNvSpPr/>
          <p:nvPr/>
        </p:nvSpPr>
        <p:spPr bwMode="auto">
          <a:xfrm>
            <a:off x="5768942" y="3090037"/>
            <a:ext cx="2357258" cy="1711330"/>
          </a:xfrm>
          <a:custGeom>
            <a:avLst/>
            <a:gdLst>
              <a:gd name="T0" fmla="*/ 0 w 145"/>
              <a:gd name="T1" fmla="*/ 59 h 105"/>
              <a:gd name="T2" fmla="*/ 15 w 145"/>
              <a:gd name="T3" fmla="*/ 75 h 105"/>
              <a:gd name="T4" fmla="*/ 47 w 145"/>
              <a:gd name="T5" fmla="*/ 96 h 105"/>
              <a:gd name="T6" fmla="*/ 90 w 145"/>
              <a:gd name="T7" fmla="*/ 103 h 105"/>
              <a:gd name="T8" fmla="*/ 128 w 145"/>
              <a:gd name="T9" fmla="*/ 84 h 105"/>
              <a:gd name="T10" fmla="*/ 129 w 145"/>
              <a:gd name="T11" fmla="*/ 83 h 105"/>
              <a:gd name="T12" fmla="*/ 142 w 145"/>
              <a:gd name="T13" fmla="*/ 59 h 105"/>
              <a:gd name="T14" fmla="*/ 145 w 145"/>
              <a:gd name="T15" fmla="*/ 33 h 105"/>
              <a:gd name="T16" fmla="*/ 139 w 145"/>
              <a:gd name="T17" fmla="*/ 13 h 105"/>
              <a:gd name="T18" fmla="*/ 128 w 145"/>
              <a:gd name="T19" fmla="*/ 2 h 105"/>
              <a:gd name="T20" fmla="*/ 115 w 145"/>
              <a:gd name="T21" fmla="*/ 1 h 105"/>
              <a:gd name="T22" fmla="*/ 103 w 145"/>
              <a:gd name="T23" fmla="*/ 6 h 105"/>
              <a:gd name="T24" fmla="*/ 92 w 145"/>
              <a:gd name="T25" fmla="*/ 14 h 105"/>
              <a:gd name="T26" fmla="*/ 82 w 145"/>
              <a:gd name="T27" fmla="*/ 23 h 105"/>
              <a:gd name="T28" fmla="*/ 81 w 145"/>
              <a:gd name="T29" fmla="*/ 24 h 105"/>
              <a:gd name="T30" fmla="*/ 65 w 145"/>
              <a:gd name="T31" fmla="*/ 41 h 105"/>
              <a:gd name="T32" fmla="*/ 43 w 145"/>
              <a:gd name="T33" fmla="*/ 56 h 105"/>
              <a:gd name="T34" fmla="*/ 17 w 145"/>
              <a:gd name="T35" fmla="*/ 61 h 105"/>
              <a:gd name="T36" fmla="*/ 0 w 145"/>
              <a:gd name="T37" fmla="*/ 59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45" h="105">
                <a:moveTo>
                  <a:pt x="0" y="59"/>
                </a:moveTo>
                <a:cubicBezTo>
                  <a:pt x="2" y="62"/>
                  <a:pt x="7" y="68"/>
                  <a:pt x="15" y="75"/>
                </a:cubicBezTo>
                <a:cubicBezTo>
                  <a:pt x="23" y="83"/>
                  <a:pt x="34" y="91"/>
                  <a:pt x="47" y="96"/>
                </a:cubicBezTo>
                <a:cubicBezTo>
                  <a:pt x="60" y="102"/>
                  <a:pt x="75" y="105"/>
                  <a:pt x="90" y="103"/>
                </a:cubicBezTo>
                <a:cubicBezTo>
                  <a:pt x="104" y="101"/>
                  <a:pt x="118" y="94"/>
                  <a:pt x="128" y="84"/>
                </a:cubicBezTo>
                <a:cubicBezTo>
                  <a:pt x="128" y="84"/>
                  <a:pt x="128" y="83"/>
                  <a:pt x="129" y="83"/>
                </a:cubicBezTo>
                <a:cubicBezTo>
                  <a:pt x="135" y="76"/>
                  <a:pt x="140" y="67"/>
                  <a:pt x="142" y="59"/>
                </a:cubicBezTo>
                <a:cubicBezTo>
                  <a:pt x="145" y="50"/>
                  <a:pt x="145" y="41"/>
                  <a:pt x="145" y="33"/>
                </a:cubicBezTo>
                <a:cubicBezTo>
                  <a:pt x="144" y="25"/>
                  <a:pt x="142" y="18"/>
                  <a:pt x="139" y="13"/>
                </a:cubicBezTo>
                <a:cubicBezTo>
                  <a:pt x="136" y="8"/>
                  <a:pt x="132" y="4"/>
                  <a:pt x="128" y="2"/>
                </a:cubicBezTo>
                <a:cubicBezTo>
                  <a:pt x="124" y="0"/>
                  <a:pt x="119" y="0"/>
                  <a:pt x="115" y="1"/>
                </a:cubicBezTo>
                <a:cubicBezTo>
                  <a:pt x="111" y="2"/>
                  <a:pt x="107" y="4"/>
                  <a:pt x="103" y="6"/>
                </a:cubicBezTo>
                <a:cubicBezTo>
                  <a:pt x="99" y="8"/>
                  <a:pt x="95" y="11"/>
                  <a:pt x="92" y="14"/>
                </a:cubicBezTo>
                <a:cubicBezTo>
                  <a:pt x="88" y="16"/>
                  <a:pt x="85" y="20"/>
                  <a:pt x="82" y="23"/>
                </a:cubicBezTo>
                <a:cubicBezTo>
                  <a:pt x="81" y="24"/>
                  <a:pt x="81" y="24"/>
                  <a:pt x="81" y="24"/>
                </a:cubicBezTo>
                <a:cubicBezTo>
                  <a:pt x="76" y="29"/>
                  <a:pt x="71" y="35"/>
                  <a:pt x="65" y="41"/>
                </a:cubicBezTo>
                <a:cubicBezTo>
                  <a:pt x="59" y="47"/>
                  <a:pt x="51" y="52"/>
                  <a:pt x="43" y="56"/>
                </a:cubicBezTo>
                <a:cubicBezTo>
                  <a:pt x="34" y="59"/>
                  <a:pt x="25" y="61"/>
                  <a:pt x="17" y="61"/>
                </a:cubicBezTo>
                <a:cubicBezTo>
                  <a:pt x="9" y="61"/>
                  <a:pt x="3" y="59"/>
                  <a:pt x="0" y="59"/>
                </a:cubicBezTo>
                <a:close/>
              </a:path>
            </a:pathLst>
          </a:custGeom>
          <a:solidFill>
            <a:srgbClr val="A0E0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Freeform 28"/>
          <p:cNvSpPr/>
          <p:nvPr/>
        </p:nvSpPr>
        <p:spPr bwMode="auto">
          <a:xfrm>
            <a:off x="4803108" y="2351308"/>
            <a:ext cx="2212481" cy="1577691"/>
          </a:xfrm>
          <a:custGeom>
            <a:avLst/>
            <a:gdLst>
              <a:gd name="T0" fmla="*/ 136 w 136"/>
              <a:gd name="T1" fmla="*/ 55 h 97"/>
              <a:gd name="T2" fmla="*/ 122 w 136"/>
              <a:gd name="T3" fmla="*/ 70 h 97"/>
              <a:gd name="T4" fmla="*/ 92 w 136"/>
              <a:gd name="T5" fmla="*/ 90 h 97"/>
              <a:gd name="T6" fmla="*/ 52 w 136"/>
              <a:gd name="T7" fmla="*/ 96 h 97"/>
              <a:gd name="T8" fmla="*/ 16 w 136"/>
              <a:gd name="T9" fmla="*/ 78 h 97"/>
              <a:gd name="T10" fmla="*/ 15 w 136"/>
              <a:gd name="T11" fmla="*/ 77 h 97"/>
              <a:gd name="T12" fmla="*/ 3 w 136"/>
              <a:gd name="T13" fmla="*/ 55 h 97"/>
              <a:gd name="T14" fmla="*/ 0 w 136"/>
              <a:gd name="T15" fmla="*/ 31 h 97"/>
              <a:gd name="T16" fmla="*/ 6 w 136"/>
              <a:gd name="T17" fmla="*/ 12 h 97"/>
              <a:gd name="T18" fmla="*/ 16 w 136"/>
              <a:gd name="T19" fmla="*/ 2 h 97"/>
              <a:gd name="T20" fmla="*/ 28 w 136"/>
              <a:gd name="T21" fmla="*/ 1 h 97"/>
              <a:gd name="T22" fmla="*/ 39 w 136"/>
              <a:gd name="T23" fmla="*/ 6 h 97"/>
              <a:gd name="T24" fmla="*/ 50 w 136"/>
              <a:gd name="T25" fmla="*/ 13 h 97"/>
              <a:gd name="T26" fmla="*/ 59 w 136"/>
              <a:gd name="T27" fmla="*/ 21 h 97"/>
              <a:gd name="T28" fmla="*/ 60 w 136"/>
              <a:gd name="T29" fmla="*/ 22 h 97"/>
              <a:gd name="T30" fmla="*/ 75 w 136"/>
              <a:gd name="T31" fmla="*/ 38 h 97"/>
              <a:gd name="T32" fmla="*/ 96 w 136"/>
              <a:gd name="T33" fmla="*/ 52 h 97"/>
              <a:gd name="T34" fmla="*/ 120 w 136"/>
              <a:gd name="T35" fmla="*/ 56 h 97"/>
              <a:gd name="T36" fmla="*/ 136 w 136"/>
              <a:gd name="T37" fmla="*/ 55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6" h="97">
                <a:moveTo>
                  <a:pt x="136" y="55"/>
                </a:moveTo>
                <a:cubicBezTo>
                  <a:pt x="134" y="57"/>
                  <a:pt x="129" y="63"/>
                  <a:pt x="122" y="70"/>
                </a:cubicBezTo>
                <a:cubicBezTo>
                  <a:pt x="114" y="77"/>
                  <a:pt x="104" y="85"/>
                  <a:pt x="92" y="90"/>
                </a:cubicBezTo>
                <a:cubicBezTo>
                  <a:pt x="80" y="95"/>
                  <a:pt x="65" y="97"/>
                  <a:pt x="52" y="96"/>
                </a:cubicBezTo>
                <a:cubicBezTo>
                  <a:pt x="38" y="94"/>
                  <a:pt x="25" y="88"/>
                  <a:pt x="16" y="78"/>
                </a:cubicBezTo>
                <a:cubicBezTo>
                  <a:pt x="16" y="78"/>
                  <a:pt x="15" y="77"/>
                  <a:pt x="15" y="77"/>
                </a:cubicBezTo>
                <a:cubicBezTo>
                  <a:pt x="9" y="71"/>
                  <a:pt x="5" y="63"/>
                  <a:pt x="3" y="55"/>
                </a:cubicBezTo>
                <a:cubicBezTo>
                  <a:pt x="0" y="47"/>
                  <a:pt x="0" y="38"/>
                  <a:pt x="0" y="31"/>
                </a:cubicBezTo>
                <a:cubicBezTo>
                  <a:pt x="1" y="23"/>
                  <a:pt x="3" y="17"/>
                  <a:pt x="6" y="12"/>
                </a:cubicBezTo>
                <a:cubicBezTo>
                  <a:pt x="9" y="7"/>
                  <a:pt x="12" y="4"/>
                  <a:pt x="16" y="2"/>
                </a:cubicBezTo>
                <a:cubicBezTo>
                  <a:pt x="20" y="0"/>
                  <a:pt x="24" y="0"/>
                  <a:pt x="28" y="1"/>
                </a:cubicBezTo>
                <a:cubicBezTo>
                  <a:pt x="32" y="2"/>
                  <a:pt x="36" y="3"/>
                  <a:pt x="39" y="6"/>
                </a:cubicBezTo>
                <a:cubicBezTo>
                  <a:pt x="43" y="8"/>
                  <a:pt x="46" y="10"/>
                  <a:pt x="50" y="13"/>
                </a:cubicBezTo>
                <a:cubicBezTo>
                  <a:pt x="53" y="15"/>
                  <a:pt x="56" y="18"/>
                  <a:pt x="59" y="21"/>
                </a:cubicBezTo>
                <a:cubicBezTo>
                  <a:pt x="60" y="22"/>
                  <a:pt x="60" y="22"/>
                  <a:pt x="60" y="22"/>
                </a:cubicBezTo>
                <a:cubicBezTo>
                  <a:pt x="64" y="27"/>
                  <a:pt x="69" y="33"/>
                  <a:pt x="75" y="38"/>
                </a:cubicBezTo>
                <a:cubicBezTo>
                  <a:pt x="81" y="44"/>
                  <a:pt x="88" y="49"/>
                  <a:pt x="96" y="52"/>
                </a:cubicBezTo>
                <a:cubicBezTo>
                  <a:pt x="104" y="55"/>
                  <a:pt x="112" y="56"/>
                  <a:pt x="120" y="56"/>
                </a:cubicBezTo>
                <a:cubicBezTo>
                  <a:pt x="127" y="57"/>
                  <a:pt x="133" y="55"/>
                  <a:pt x="136" y="55"/>
                </a:cubicBezTo>
                <a:close/>
              </a:path>
            </a:pathLst>
          </a:custGeom>
          <a:solidFill>
            <a:srgbClr val="A0E0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Freeform 31"/>
          <p:cNvSpPr/>
          <p:nvPr/>
        </p:nvSpPr>
        <p:spPr bwMode="auto">
          <a:xfrm>
            <a:off x="5875581" y="1762922"/>
            <a:ext cx="1856107" cy="1321549"/>
          </a:xfrm>
          <a:custGeom>
            <a:avLst/>
            <a:gdLst>
              <a:gd name="T0" fmla="*/ 0 w 114"/>
              <a:gd name="T1" fmla="*/ 46 h 81"/>
              <a:gd name="T2" fmla="*/ 12 w 114"/>
              <a:gd name="T3" fmla="*/ 58 h 81"/>
              <a:gd name="T4" fmla="*/ 37 w 114"/>
              <a:gd name="T5" fmla="*/ 75 h 81"/>
              <a:gd name="T6" fmla="*/ 70 w 114"/>
              <a:gd name="T7" fmla="*/ 80 h 81"/>
              <a:gd name="T8" fmla="*/ 100 w 114"/>
              <a:gd name="T9" fmla="*/ 65 h 81"/>
              <a:gd name="T10" fmla="*/ 101 w 114"/>
              <a:gd name="T11" fmla="*/ 64 h 81"/>
              <a:gd name="T12" fmla="*/ 111 w 114"/>
              <a:gd name="T13" fmla="*/ 45 h 81"/>
              <a:gd name="T14" fmla="*/ 113 w 114"/>
              <a:gd name="T15" fmla="*/ 25 h 81"/>
              <a:gd name="T16" fmla="*/ 109 w 114"/>
              <a:gd name="T17" fmla="*/ 10 h 81"/>
              <a:gd name="T18" fmla="*/ 100 w 114"/>
              <a:gd name="T19" fmla="*/ 1 h 81"/>
              <a:gd name="T20" fmla="*/ 90 w 114"/>
              <a:gd name="T21" fmla="*/ 0 h 81"/>
              <a:gd name="T22" fmla="*/ 81 w 114"/>
              <a:gd name="T23" fmla="*/ 4 h 81"/>
              <a:gd name="T24" fmla="*/ 72 w 114"/>
              <a:gd name="T25" fmla="*/ 10 h 81"/>
              <a:gd name="T26" fmla="*/ 64 w 114"/>
              <a:gd name="T27" fmla="*/ 17 h 81"/>
              <a:gd name="T28" fmla="*/ 64 w 114"/>
              <a:gd name="T29" fmla="*/ 18 h 81"/>
              <a:gd name="T30" fmla="*/ 51 w 114"/>
              <a:gd name="T31" fmla="*/ 32 h 81"/>
              <a:gd name="T32" fmla="*/ 34 w 114"/>
              <a:gd name="T33" fmla="*/ 43 h 81"/>
              <a:gd name="T34" fmla="*/ 14 w 114"/>
              <a:gd name="T35" fmla="*/ 47 h 81"/>
              <a:gd name="T36" fmla="*/ 0 w 114"/>
              <a:gd name="T37" fmla="*/ 46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4" h="81">
                <a:moveTo>
                  <a:pt x="0" y="46"/>
                </a:moveTo>
                <a:cubicBezTo>
                  <a:pt x="2" y="48"/>
                  <a:pt x="6" y="53"/>
                  <a:pt x="12" y="58"/>
                </a:cubicBezTo>
                <a:cubicBezTo>
                  <a:pt x="18" y="64"/>
                  <a:pt x="27" y="70"/>
                  <a:pt x="37" y="75"/>
                </a:cubicBezTo>
                <a:cubicBezTo>
                  <a:pt x="47" y="79"/>
                  <a:pt x="59" y="81"/>
                  <a:pt x="70" y="80"/>
                </a:cubicBezTo>
                <a:cubicBezTo>
                  <a:pt x="82" y="78"/>
                  <a:pt x="92" y="73"/>
                  <a:pt x="100" y="65"/>
                </a:cubicBezTo>
                <a:cubicBezTo>
                  <a:pt x="100" y="65"/>
                  <a:pt x="101" y="64"/>
                  <a:pt x="101" y="64"/>
                </a:cubicBezTo>
                <a:cubicBezTo>
                  <a:pt x="106" y="59"/>
                  <a:pt x="109" y="52"/>
                  <a:pt x="111" y="45"/>
                </a:cubicBezTo>
                <a:cubicBezTo>
                  <a:pt x="113" y="39"/>
                  <a:pt x="114" y="32"/>
                  <a:pt x="113" y="25"/>
                </a:cubicBezTo>
                <a:cubicBezTo>
                  <a:pt x="113" y="19"/>
                  <a:pt x="111" y="14"/>
                  <a:pt x="109" y="10"/>
                </a:cubicBezTo>
                <a:cubicBezTo>
                  <a:pt x="106" y="5"/>
                  <a:pt x="103" y="3"/>
                  <a:pt x="100" y="1"/>
                </a:cubicBezTo>
                <a:cubicBezTo>
                  <a:pt x="97" y="0"/>
                  <a:pt x="93" y="0"/>
                  <a:pt x="90" y="0"/>
                </a:cubicBezTo>
                <a:cubicBezTo>
                  <a:pt x="87" y="1"/>
                  <a:pt x="84" y="3"/>
                  <a:pt x="81" y="4"/>
                </a:cubicBezTo>
                <a:cubicBezTo>
                  <a:pt x="78" y="6"/>
                  <a:pt x="75" y="8"/>
                  <a:pt x="72" y="10"/>
                </a:cubicBezTo>
                <a:cubicBezTo>
                  <a:pt x="69" y="12"/>
                  <a:pt x="67" y="15"/>
                  <a:pt x="64" y="17"/>
                </a:cubicBezTo>
                <a:cubicBezTo>
                  <a:pt x="64" y="18"/>
                  <a:pt x="64" y="18"/>
                  <a:pt x="64" y="18"/>
                </a:cubicBezTo>
                <a:cubicBezTo>
                  <a:pt x="60" y="22"/>
                  <a:pt x="56" y="27"/>
                  <a:pt x="51" y="32"/>
                </a:cubicBezTo>
                <a:cubicBezTo>
                  <a:pt x="46" y="36"/>
                  <a:pt x="40" y="40"/>
                  <a:pt x="34" y="43"/>
                </a:cubicBezTo>
                <a:cubicBezTo>
                  <a:pt x="27" y="46"/>
                  <a:pt x="20" y="47"/>
                  <a:pt x="14" y="47"/>
                </a:cubicBezTo>
                <a:cubicBezTo>
                  <a:pt x="8" y="47"/>
                  <a:pt x="2" y="46"/>
                  <a:pt x="0" y="46"/>
                </a:cubicBezTo>
                <a:close/>
              </a:path>
            </a:pathLst>
          </a:custGeom>
          <a:solidFill>
            <a:srgbClr val="A0E0D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rgbClr val="3A3A3A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6984708" y="2241035"/>
            <a:ext cx="430395" cy="411910"/>
            <a:chOff x="8383588" y="4452938"/>
            <a:chExt cx="522287" cy="477837"/>
          </a:xfrm>
          <a:solidFill>
            <a:schemeClr val="bg1"/>
          </a:solidFill>
        </p:grpSpPr>
        <p:sp>
          <p:nvSpPr>
            <p:cNvPr id="9" name="Freeform 15"/>
            <p:cNvSpPr/>
            <p:nvPr/>
          </p:nvSpPr>
          <p:spPr bwMode="auto">
            <a:xfrm>
              <a:off x="8477250" y="4873625"/>
              <a:ext cx="334962" cy="57150"/>
            </a:xfrm>
            <a:custGeom>
              <a:avLst/>
              <a:gdLst>
                <a:gd name="T0" fmla="*/ 69 w 89"/>
                <a:gd name="T1" fmla="*/ 0 h 15"/>
                <a:gd name="T2" fmla="*/ 21 w 89"/>
                <a:gd name="T3" fmla="*/ 0 h 15"/>
                <a:gd name="T4" fmla="*/ 0 w 89"/>
                <a:gd name="T5" fmla="*/ 8 h 15"/>
                <a:gd name="T6" fmla="*/ 10 w 89"/>
                <a:gd name="T7" fmla="*/ 15 h 15"/>
                <a:gd name="T8" fmla="*/ 79 w 89"/>
                <a:gd name="T9" fmla="*/ 15 h 15"/>
                <a:gd name="T10" fmla="*/ 89 w 89"/>
                <a:gd name="T11" fmla="*/ 8 h 15"/>
                <a:gd name="T12" fmla="*/ 69 w 8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5">
                  <a:moveTo>
                    <a:pt x="69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0" y="3"/>
                    <a:pt x="0" y="8"/>
                  </a:cubicBezTo>
                  <a:cubicBezTo>
                    <a:pt x="0" y="12"/>
                    <a:pt x="5" y="15"/>
                    <a:pt x="10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4" y="15"/>
                    <a:pt x="89" y="12"/>
                    <a:pt x="89" y="8"/>
                  </a:cubicBezTo>
                  <a:cubicBezTo>
                    <a:pt x="89" y="2"/>
                    <a:pt x="74" y="0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0" name="Freeform 16"/>
            <p:cNvSpPr>
              <a:spLocks noEditPoints="1"/>
            </p:cNvSpPr>
            <p:nvPr/>
          </p:nvSpPr>
          <p:spPr bwMode="auto">
            <a:xfrm>
              <a:off x="8383588" y="4452938"/>
              <a:ext cx="522287" cy="387350"/>
            </a:xfrm>
            <a:custGeom>
              <a:avLst/>
              <a:gdLst>
                <a:gd name="T0" fmla="*/ 110 w 139"/>
                <a:gd name="T1" fmla="*/ 103 h 103"/>
                <a:gd name="T2" fmla="*/ 30 w 139"/>
                <a:gd name="T3" fmla="*/ 103 h 103"/>
                <a:gd name="T4" fmla="*/ 0 w 139"/>
                <a:gd name="T5" fmla="*/ 74 h 103"/>
                <a:gd name="T6" fmla="*/ 0 w 139"/>
                <a:gd name="T7" fmla="*/ 30 h 103"/>
                <a:gd name="T8" fmla="*/ 30 w 139"/>
                <a:gd name="T9" fmla="*/ 0 h 103"/>
                <a:gd name="T10" fmla="*/ 110 w 139"/>
                <a:gd name="T11" fmla="*/ 0 h 103"/>
                <a:gd name="T12" fmla="*/ 139 w 139"/>
                <a:gd name="T13" fmla="*/ 30 h 103"/>
                <a:gd name="T14" fmla="*/ 139 w 139"/>
                <a:gd name="T15" fmla="*/ 74 h 103"/>
                <a:gd name="T16" fmla="*/ 110 w 139"/>
                <a:gd name="T17" fmla="*/ 103 h 103"/>
                <a:gd name="T18" fmla="*/ 27 w 139"/>
                <a:gd name="T19" fmla="*/ 9 h 103"/>
                <a:gd name="T20" fmla="*/ 8 w 139"/>
                <a:gd name="T21" fmla="*/ 29 h 103"/>
                <a:gd name="T22" fmla="*/ 8 w 139"/>
                <a:gd name="T23" fmla="*/ 75 h 103"/>
                <a:gd name="T24" fmla="*/ 27 w 139"/>
                <a:gd name="T25" fmla="*/ 95 h 103"/>
                <a:gd name="T26" fmla="*/ 112 w 139"/>
                <a:gd name="T27" fmla="*/ 95 h 103"/>
                <a:gd name="T28" fmla="*/ 131 w 139"/>
                <a:gd name="T29" fmla="*/ 75 h 103"/>
                <a:gd name="T30" fmla="*/ 131 w 139"/>
                <a:gd name="T31" fmla="*/ 29 h 103"/>
                <a:gd name="T32" fmla="*/ 112 w 139"/>
                <a:gd name="T33" fmla="*/ 9 h 103"/>
                <a:gd name="T34" fmla="*/ 27 w 139"/>
                <a:gd name="T35" fmla="*/ 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103">
                  <a:moveTo>
                    <a:pt x="110" y="103"/>
                  </a:moveTo>
                  <a:cubicBezTo>
                    <a:pt x="30" y="103"/>
                    <a:pt x="30" y="103"/>
                    <a:pt x="30" y="103"/>
                  </a:cubicBezTo>
                  <a:cubicBezTo>
                    <a:pt x="13" y="103"/>
                    <a:pt x="0" y="90"/>
                    <a:pt x="0" y="7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6" y="0"/>
                    <a:pt x="139" y="14"/>
                    <a:pt x="139" y="30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9" y="90"/>
                    <a:pt x="126" y="103"/>
                    <a:pt x="110" y="103"/>
                  </a:cubicBezTo>
                  <a:close/>
                  <a:moveTo>
                    <a:pt x="27" y="9"/>
                  </a:moveTo>
                  <a:cubicBezTo>
                    <a:pt x="17" y="9"/>
                    <a:pt x="8" y="18"/>
                    <a:pt x="8" y="29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86"/>
                    <a:pt x="17" y="95"/>
                    <a:pt x="27" y="95"/>
                  </a:cubicBezTo>
                  <a:cubicBezTo>
                    <a:pt x="112" y="95"/>
                    <a:pt x="112" y="95"/>
                    <a:pt x="112" y="95"/>
                  </a:cubicBezTo>
                  <a:cubicBezTo>
                    <a:pt x="122" y="95"/>
                    <a:pt x="131" y="86"/>
                    <a:pt x="131" y="75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1" y="18"/>
                    <a:pt x="122" y="9"/>
                    <a:pt x="112" y="9"/>
                  </a:cubicBezTo>
                  <a:lnTo>
                    <a:pt x="27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1" name="Freeform 17"/>
            <p:cNvSpPr>
              <a:spLocks noEditPoints="1"/>
            </p:cNvSpPr>
            <p:nvPr/>
          </p:nvSpPr>
          <p:spPr bwMode="auto">
            <a:xfrm>
              <a:off x="8774113" y="4559300"/>
              <a:ext cx="63500" cy="63500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2" name="Freeform 18"/>
            <p:cNvSpPr>
              <a:spLocks noEditPoints="1"/>
            </p:cNvSpPr>
            <p:nvPr/>
          </p:nvSpPr>
          <p:spPr bwMode="auto">
            <a:xfrm>
              <a:off x="8669338" y="4629150"/>
              <a:ext cx="63500" cy="65087"/>
            </a:xfrm>
            <a:custGeom>
              <a:avLst/>
              <a:gdLst>
                <a:gd name="T0" fmla="*/ 9 w 17"/>
                <a:gd name="T1" fmla="*/ 17 h 17"/>
                <a:gd name="T2" fmla="*/ 0 w 17"/>
                <a:gd name="T3" fmla="*/ 9 h 17"/>
                <a:gd name="T4" fmla="*/ 9 w 17"/>
                <a:gd name="T5" fmla="*/ 0 h 17"/>
                <a:gd name="T6" fmla="*/ 17 w 17"/>
                <a:gd name="T7" fmla="*/ 9 h 17"/>
                <a:gd name="T8" fmla="*/ 9 w 17"/>
                <a:gd name="T9" fmla="*/ 17 h 17"/>
                <a:gd name="T10" fmla="*/ 9 w 17"/>
                <a:gd name="T11" fmla="*/ 5 h 17"/>
                <a:gd name="T12" fmla="*/ 5 w 17"/>
                <a:gd name="T13" fmla="*/ 9 h 17"/>
                <a:gd name="T14" fmla="*/ 9 w 17"/>
                <a:gd name="T15" fmla="*/ 13 h 17"/>
                <a:gd name="T16" fmla="*/ 13 w 17"/>
                <a:gd name="T17" fmla="*/ 9 h 17"/>
                <a:gd name="T18" fmla="*/ 9 w 17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4" y="17"/>
                    <a:pt x="0" y="13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" y="0"/>
                    <a:pt x="17" y="4"/>
                    <a:pt x="17" y="9"/>
                  </a:cubicBezTo>
                  <a:cubicBezTo>
                    <a:pt x="17" y="13"/>
                    <a:pt x="13" y="17"/>
                    <a:pt x="9" y="17"/>
                  </a:cubicBezTo>
                  <a:close/>
                  <a:moveTo>
                    <a:pt x="9" y="5"/>
                  </a:moveTo>
                  <a:cubicBezTo>
                    <a:pt x="6" y="5"/>
                    <a:pt x="5" y="7"/>
                    <a:pt x="5" y="9"/>
                  </a:cubicBezTo>
                  <a:cubicBezTo>
                    <a:pt x="5" y="11"/>
                    <a:pt x="6" y="13"/>
                    <a:pt x="9" y="13"/>
                  </a:cubicBezTo>
                  <a:cubicBezTo>
                    <a:pt x="11" y="13"/>
                    <a:pt x="13" y="11"/>
                    <a:pt x="13" y="9"/>
                  </a:cubicBezTo>
                  <a:cubicBezTo>
                    <a:pt x="13" y="7"/>
                    <a:pt x="11" y="5"/>
                    <a:pt x="9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3" name="Freeform 19"/>
            <p:cNvSpPr>
              <a:spLocks noEditPoints="1"/>
            </p:cNvSpPr>
            <p:nvPr/>
          </p:nvSpPr>
          <p:spPr bwMode="auto">
            <a:xfrm>
              <a:off x="8556625" y="4600575"/>
              <a:ext cx="60325" cy="63500"/>
            </a:xfrm>
            <a:custGeom>
              <a:avLst/>
              <a:gdLst>
                <a:gd name="T0" fmla="*/ 8 w 16"/>
                <a:gd name="T1" fmla="*/ 17 h 17"/>
                <a:gd name="T2" fmla="*/ 0 w 16"/>
                <a:gd name="T3" fmla="*/ 9 h 17"/>
                <a:gd name="T4" fmla="*/ 8 w 16"/>
                <a:gd name="T5" fmla="*/ 0 h 17"/>
                <a:gd name="T6" fmla="*/ 16 w 16"/>
                <a:gd name="T7" fmla="*/ 9 h 17"/>
                <a:gd name="T8" fmla="*/ 8 w 16"/>
                <a:gd name="T9" fmla="*/ 17 h 17"/>
                <a:gd name="T10" fmla="*/ 8 w 16"/>
                <a:gd name="T11" fmla="*/ 5 h 17"/>
                <a:gd name="T12" fmla="*/ 4 w 16"/>
                <a:gd name="T13" fmla="*/ 9 h 17"/>
                <a:gd name="T14" fmla="*/ 8 w 16"/>
                <a:gd name="T15" fmla="*/ 13 h 17"/>
                <a:gd name="T16" fmla="*/ 12 w 16"/>
                <a:gd name="T17" fmla="*/ 9 h 17"/>
                <a:gd name="T18" fmla="*/ 8 w 16"/>
                <a:gd name="T1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9"/>
                  </a:cubicBezTo>
                  <a:cubicBezTo>
                    <a:pt x="16" y="13"/>
                    <a:pt x="13" y="17"/>
                    <a:pt x="8" y="17"/>
                  </a:cubicBezTo>
                  <a:close/>
                  <a:moveTo>
                    <a:pt x="8" y="5"/>
                  </a:moveTo>
                  <a:cubicBezTo>
                    <a:pt x="6" y="5"/>
                    <a:pt x="4" y="7"/>
                    <a:pt x="4" y="9"/>
                  </a:cubicBezTo>
                  <a:cubicBezTo>
                    <a:pt x="4" y="11"/>
                    <a:pt x="6" y="13"/>
                    <a:pt x="8" y="13"/>
                  </a:cubicBezTo>
                  <a:cubicBezTo>
                    <a:pt x="10" y="13"/>
                    <a:pt x="12" y="11"/>
                    <a:pt x="12" y="9"/>
                  </a:cubicBezTo>
                  <a:cubicBezTo>
                    <a:pt x="12" y="7"/>
                    <a:pt x="10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4" name="Freeform 20"/>
            <p:cNvSpPr>
              <a:spLocks noEditPoints="1"/>
            </p:cNvSpPr>
            <p:nvPr/>
          </p:nvSpPr>
          <p:spPr bwMode="auto">
            <a:xfrm>
              <a:off x="8451850" y="4675188"/>
              <a:ext cx="63500" cy="60325"/>
            </a:xfrm>
            <a:custGeom>
              <a:avLst/>
              <a:gdLst>
                <a:gd name="T0" fmla="*/ 8 w 17"/>
                <a:gd name="T1" fmla="*/ 16 h 16"/>
                <a:gd name="T2" fmla="*/ 0 w 17"/>
                <a:gd name="T3" fmla="*/ 8 h 16"/>
                <a:gd name="T4" fmla="*/ 8 w 17"/>
                <a:gd name="T5" fmla="*/ 0 h 16"/>
                <a:gd name="T6" fmla="*/ 17 w 17"/>
                <a:gd name="T7" fmla="*/ 8 h 16"/>
                <a:gd name="T8" fmla="*/ 8 w 17"/>
                <a:gd name="T9" fmla="*/ 16 h 16"/>
                <a:gd name="T10" fmla="*/ 8 w 17"/>
                <a:gd name="T11" fmla="*/ 4 h 16"/>
                <a:gd name="T12" fmla="*/ 4 w 17"/>
                <a:gd name="T13" fmla="*/ 8 h 16"/>
                <a:gd name="T14" fmla="*/ 8 w 17"/>
                <a:gd name="T15" fmla="*/ 12 h 16"/>
                <a:gd name="T16" fmla="*/ 12 w 17"/>
                <a:gd name="T17" fmla="*/ 8 h 16"/>
                <a:gd name="T18" fmla="*/ 8 w 17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cubicBezTo>
                    <a:pt x="4" y="16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7" y="3"/>
                    <a:pt x="17" y="8"/>
                  </a:cubicBezTo>
                  <a:cubicBezTo>
                    <a:pt x="17" y="13"/>
                    <a:pt x="13" y="16"/>
                    <a:pt x="8" y="16"/>
                  </a:cubicBezTo>
                  <a:close/>
                  <a:moveTo>
                    <a:pt x="8" y="4"/>
                  </a:moveTo>
                  <a:cubicBezTo>
                    <a:pt x="6" y="4"/>
                    <a:pt x="4" y="6"/>
                    <a:pt x="4" y="8"/>
                  </a:cubicBezTo>
                  <a:cubicBezTo>
                    <a:pt x="4" y="10"/>
                    <a:pt x="6" y="12"/>
                    <a:pt x="8" y="12"/>
                  </a:cubicBezTo>
                  <a:cubicBezTo>
                    <a:pt x="11" y="12"/>
                    <a:pt x="12" y="10"/>
                    <a:pt x="12" y="8"/>
                  </a:cubicBezTo>
                  <a:cubicBezTo>
                    <a:pt x="12" y="6"/>
                    <a:pt x="11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5" name="Freeform 21"/>
            <p:cNvSpPr/>
            <p:nvPr/>
          </p:nvSpPr>
          <p:spPr bwMode="auto">
            <a:xfrm>
              <a:off x="8721725" y="4595813"/>
              <a:ext cx="71437" cy="57150"/>
            </a:xfrm>
            <a:custGeom>
              <a:avLst/>
              <a:gdLst>
                <a:gd name="T0" fmla="*/ 2 w 19"/>
                <a:gd name="T1" fmla="*/ 15 h 15"/>
                <a:gd name="T2" fmla="*/ 19 w 19"/>
                <a:gd name="T3" fmla="*/ 4 h 15"/>
                <a:gd name="T4" fmla="*/ 17 w 19"/>
                <a:gd name="T5" fmla="*/ 0 h 15"/>
                <a:gd name="T6" fmla="*/ 0 w 19"/>
                <a:gd name="T7" fmla="*/ 11 h 15"/>
                <a:gd name="T8" fmla="*/ 2 w 19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2" y="15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2"/>
                    <a:pt x="2" y="14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6" name="Freeform 22"/>
            <p:cNvSpPr/>
            <p:nvPr/>
          </p:nvSpPr>
          <p:spPr bwMode="auto">
            <a:xfrm>
              <a:off x="8496300" y="4645025"/>
              <a:ext cx="71437" cy="55562"/>
            </a:xfrm>
            <a:custGeom>
              <a:avLst/>
              <a:gdLst>
                <a:gd name="T0" fmla="*/ 16 w 19"/>
                <a:gd name="T1" fmla="*/ 0 h 15"/>
                <a:gd name="T2" fmla="*/ 0 w 19"/>
                <a:gd name="T3" fmla="*/ 11 h 15"/>
                <a:gd name="T4" fmla="*/ 3 w 19"/>
                <a:gd name="T5" fmla="*/ 15 h 15"/>
                <a:gd name="T6" fmla="*/ 19 w 19"/>
                <a:gd name="T7" fmla="*/ 3 h 15"/>
                <a:gd name="T8" fmla="*/ 16 w 19"/>
                <a:gd name="T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5">
                  <a:moveTo>
                    <a:pt x="16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7" y="1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7" name="Freeform 23"/>
            <p:cNvSpPr/>
            <p:nvPr/>
          </p:nvSpPr>
          <p:spPr bwMode="auto">
            <a:xfrm>
              <a:off x="8612188" y="4633913"/>
              <a:ext cx="60325" cy="30162"/>
            </a:xfrm>
            <a:custGeom>
              <a:avLst/>
              <a:gdLst>
                <a:gd name="T0" fmla="*/ 16 w 16"/>
                <a:gd name="T1" fmla="*/ 4 h 8"/>
                <a:gd name="T2" fmla="*/ 1 w 16"/>
                <a:gd name="T3" fmla="*/ 0 h 8"/>
                <a:gd name="T4" fmla="*/ 1 w 16"/>
                <a:gd name="T5" fmla="*/ 0 h 8"/>
                <a:gd name="T6" fmla="*/ 0 w 16"/>
                <a:gd name="T7" fmla="*/ 4 h 8"/>
                <a:gd name="T8" fmla="*/ 15 w 16"/>
                <a:gd name="T9" fmla="*/ 8 h 8"/>
                <a:gd name="T10" fmla="*/ 15 w 16"/>
                <a:gd name="T11" fmla="*/ 8 h 8"/>
                <a:gd name="T12" fmla="*/ 16 w 1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8">
                  <a:moveTo>
                    <a:pt x="16" y="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3"/>
                    <a:pt x="0" y="4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6"/>
                    <a:pt x="16" y="5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18" name="Group 24"/>
          <p:cNvGrpSpPr/>
          <p:nvPr/>
        </p:nvGrpSpPr>
        <p:grpSpPr>
          <a:xfrm>
            <a:off x="5129751" y="2865350"/>
            <a:ext cx="485126" cy="438242"/>
            <a:chOff x="9204326" y="3648075"/>
            <a:chExt cx="500062" cy="454026"/>
          </a:xfrm>
          <a:solidFill>
            <a:schemeClr val="bg1"/>
          </a:solidFill>
        </p:grpSpPr>
        <p:sp>
          <p:nvSpPr>
            <p:cNvPr id="19" name="Freeform 25"/>
            <p:cNvSpPr/>
            <p:nvPr/>
          </p:nvSpPr>
          <p:spPr bwMode="auto">
            <a:xfrm>
              <a:off x="9204326" y="3840163"/>
              <a:ext cx="304800" cy="261938"/>
            </a:xfrm>
            <a:custGeom>
              <a:avLst/>
              <a:gdLst>
                <a:gd name="T0" fmla="*/ 22 w 81"/>
                <a:gd name="T1" fmla="*/ 0 h 70"/>
                <a:gd name="T2" fmla="*/ 33 w 81"/>
                <a:gd name="T3" fmla="*/ 0 h 70"/>
                <a:gd name="T4" fmla="*/ 36 w 81"/>
                <a:gd name="T5" fmla="*/ 10 h 70"/>
                <a:gd name="T6" fmla="*/ 33 w 81"/>
                <a:gd name="T7" fmla="*/ 48 h 70"/>
                <a:gd name="T8" fmla="*/ 41 w 81"/>
                <a:gd name="T9" fmla="*/ 62 h 70"/>
                <a:gd name="T10" fmla="*/ 48 w 81"/>
                <a:gd name="T11" fmla="*/ 48 h 70"/>
                <a:gd name="T12" fmla="*/ 44 w 81"/>
                <a:gd name="T13" fmla="*/ 10 h 70"/>
                <a:gd name="T14" fmla="*/ 47 w 81"/>
                <a:gd name="T15" fmla="*/ 0 h 70"/>
                <a:gd name="T16" fmla="*/ 59 w 81"/>
                <a:gd name="T17" fmla="*/ 0 h 70"/>
                <a:gd name="T18" fmla="*/ 59 w 81"/>
                <a:gd name="T19" fmla="*/ 0 h 70"/>
                <a:gd name="T20" fmla="*/ 79 w 81"/>
                <a:gd name="T21" fmla="*/ 23 h 70"/>
                <a:gd name="T22" fmla="*/ 77 w 81"/>
                <a:gd name="T23" fmla="*/ 47 h 70"/>
                <a:gd name="T24" fmla="*/ 56 w 81"/>
                <a:gd name="T25" fmla="*/ 70 h 70"/>
                <a:gd name="T26" fmla="*/ 25 w 81"/>
                <a:gd name="T27" fmla="*/ 70 h 70"/>
                <a:gd name="T28" fmla="*/ 4 w 81"/>
                <a:gd name="T29" fmla="*/ 47 h 70"/>
                <a:gd name="T30" fmla="*/ 1 w 81"/>
                <a:gd name="T31" fmla="*/ 23 h 70"/>
                <a:gd name="T32" fmla="*/ 22 w 81"/>
                <a:gd name="T3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70">
                  <a:moveTo>
                    <a:pt x="22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1"/>
                    <a:pt x="33" y="7"/>
                    <a:pt x="36" y="10"/>
                  </a:cubicBezTo>
                  <a:cubicBezTo>
                    <a:pt x="36" y="10"/>
                    <a:pt x="31" y="39"/>
                    <a:pt x="33" y="48"/>
                  </a:cubicBezTo>
                  <a:cubicBezTo>
                    <a:pt x="34" y="52"/>
                    <a:pt x="37" y="62"/>
                    <a:pt x="41" y="62"/>
                  </a:cubicBezTo>
                  <a:cubicBezTo>
                    <a:pt x="44" y="62"/>
                    <a:pt x="47" y="52"/>
                    <a:pt x="48" y="48"/>
                  </a:cubicBezTo>
                  <a:cubicBezTo>
                    <a:pt x="50" y="39"/>
                    <a:pt x="44" y="10"/>
                    <a:pt x="44" y="10"/>
                  </a:cubicBezTo>
                  <a:cubicBezTo>
                    <a:pt x="45" y="9"/>
                    <a:pt x="46" y="7"/>
                    <a:pt x="47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70" y="0"/>
                    <a:pt x="81" y="11"/>
                    <a:pt x="79" y="23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4" y="59"/>
                    <a:pt x="67" y="70"/>
                    <a:pt x="56" y="70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13" y="70"/>
                    <a:pt x="7" y="59"/>
                    <a:pt x="4" y="47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0" y="10"/>
                    <a:pt x="11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9280526" y="3648075"/>
              <a:ext cx="153988" cy="1539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1" name="Freeform 27"/>
            <p:cNvSpPr>
              <a:spLocks noEditPoints="1"/>
            </p:cNvSpPr>
            <p:nvPr/>
          </p:nvSpPr>
          <p:spPr bwMode="auto">
            <a:xfrm>
              <a:off x="9399588" y="3730625"/>
              <a:ext cx="304800" cy="109538"/>
            </a:xfrm>
            <a:custGeom>
              <a:avLst/>
              <a:gdLst>
                <a:gd name="T0" fmla="*/ 81 w 81"/>
                <a:gd name="T1" fmla="*/ 27 h 29"/>
                <a:gd name="T2" fmla="*/ 64 w 81"/>
                <a:gd name="T3" fmla="*/ 10 h 29"/>
                <a:gd name="T4" fmla="*/ 62 w 81"/>
                <a:gd name="T5" fmla="*/ 10 h 29"/>
                <a:gd name="T6" fmla="*/ 62 w 81"/>
                <a:gd name="T7" fmla="*/ 6 h 29"/>
                <a:gd name="T8" fmla="*/ 55 w 81"/>
                <a:gd name="T9" fmla="*/ 0 h 29"/>
                <a:gd name="T10" fmla="*/ 49 w 81"/>
                <a:gd name="T11" fmla="*/ 6 h 29"/>
                <a:gd name="T12" fmla="*/ 49 w 81"/>
                <a:gd name="T13" fmla="*/ 10 h 29"/>
                <a:gd name="T14" fmla="*/ 24 w 81"/>
                <a:gd name="T15" fmla="*/ 10 h 29"/>
                <a:gd name="T16" fmla="*/ 24 w 81"/>
                <a:gd name="T17" fmla="*/ 6 h 29"/>
                <a:gd name="T18" fmla="*/ 17 w 81"/>
                <a:gd name="T19" fmla="*/ 0 h 29"/>
                <a:gd name="T20" fmla="*/ 15 w 81"/>
                <a:gd name="T21" fmla="*/ 0 h 29"/>
                <a:gd name="T22" fmla="*/ 0 w 81"/>
                <a:gd name="T23" fmla="*/ 23 h 29"/>
                <a:gd name="T24" fmla="*/ 1 w 81"/>
                <a:gd name="T25" fmla="*/ 23 h 29"/>
                <a:gd name="T26" fmla="*/ 1 w 81"/>
                <a:gd name="T27" fmla="*/ 23 h 29"/>
                <a:gd name="T28" fmla="*/ 7 w 81"/>
                <a:gd name="T29" fmla="*/ 23 h 29"/>
                <a:gd name="T30" fmla="*/ 24 w 81"/>
                <a:gd name="T31" fmla="*/ 29 h 29"/>
                <a:gd name="T32" fmla="*/ 81 w 81"/>
                <a:gd name="T33" fmla="*/ 29 h 29"/>
                <a:gd name="T34" fmla="*/ 81 w 81"/>
                <a:gd name="T35" fmla="*/ 27 h 29"/>
                <a:gd name="T36" fmla="*/ 17 w 81"/>
                <a:gd name="T37" fmla="*/ 22 h 29"/>
                <a:gd name="T38" fmla="*/ 11 w 81"/>
                <a:gd name="T39" fmla="*/ 16 h 29"/>
                <a:gd name="T40" fmla="*/ 11 w 81"/>
                <a:gd name="T41" fmla="*/ 15 h 29"/>
                <a:gd name="T42" fmla="*/ 17 w 81"/>
                <a:gd name="T43" fmla="*/ 19 h 29"/>
                <a:gd name="T44" fmla="*/ 23 w 81"/>
                <a:gd name="T45" fmla="*/ 15 h 29"/>
                <a:gd name="T46" fmla="*/ 24 w 81"/>
                <a:gd name="T47" fmla="*/ 16 h 29"/>
                <a:gd name="T48" fmla="*/ 17 w 81"/>
                <a:gd name="T49" fmla="*/ 22 h 29"/>
                <a:gd name="T50" fmla="*/ 55 w 81"/>
                <a:gd name="T51" fmla="*/ 22 h 29"/>
                <a:gd name="T52" fmla="*/ 49 w 81"/>
                <a:gd name="T53" fmla="*/ 16 h 29"/>
                <a:gd name="T54" fmla="*/ 49 w 81"/>
                <a:gd name="T55" fmla="*/ 15 h 29"/>
                <a:gd name="T56" fmla="*/ 55 w 81"/>
                <a:gd name="T57" fmla="*/ 19 h 29"/>
                <a:gd name="T58" fmla="*/ 62 w 81"/>
                <a:gd name="T59" fmla="*/ 15 h 29"/>
                <a:gd name="T60" fmla="*/ 62 w 81"/>
                <a:gd name="T61" fmla="*/ 16 h 29"/>
                <a:gd name="T62" fmla="*/ 55 w 81"/>
                <a:gd name="T63" fmla="*/ 2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1" h="28">
                  <a:moveTo>
                    <a:pt x="81" y="27"/>
                  </a:moveTo>
                  <a:cubicBezTo>
                    <a:pt x="81" y="17"/>
                    <a:pt x="73" y="10"/>
                    <a:pt x="64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3"/>
                    <a:pt x="59" y="0"/>
                    <a:pt x="55" y="0"/>
                  </a:cubicBezTo>
                  <a:cubicBezTo>
                    <a:pt x="52" y="0"/>
                    <a:pt x="49" y="3"/>
                    <a:pt x="49" y="6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3"/>
                    <a:pt x="21" y="0"/>
                    <a:pt x="17" y="0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4" y="10"/>
                    <a:pt x="8" y="19"/>
                    <a:pt x="0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3" y="23"/>
                    <a:pt x="19" y="25"/>
                    <a:pt x="24" y="29"/>
                  </a:cubicBezTo>
                  <a:cubicBezTo>
                    <a:pt x="81" y="29"/>
                    <a:pt x="81" y="29"/>
                    <a:pt x="81" y="29"/>
                  </a:cubicBezTo>
                  <a:lnTo>
                    <a:pt x="81" y="27"/>
                  </a:lnTo>
                  <a:close/>
                  <a:moveTo>
                    <a:pt x="17" y="22"/>
                  </a:moveTo>
                  <a:cubicBezTo>
                    <a:pt x="14" y="22"/>
                    <a:pt x="11" y="19"/>
                    <a:pt x="11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7"/>
                    <a:pt x="15" y="19"/>
                    <a:pt x="17" y="19"/>
                  </a:cubicBezTo>
                  <a:cubicBezTo>
                    <a:pt x="20" y="19"/>
                    <a:pt x="22" y="17"/>
                    <a:pt x="23" y="15"/>
                  </a:cubicBezTo>
                  <a:cubicBezTo>
                    <a:pt x="24" y="15"/>
                    <a:pt x="24" y="15"/>
                    <a:pt x="24" y="16"/>
                  </a:cubicBezTo>
                  <a:cubicBezTo>
                    <a:pt x="24" y="19"/>
                    <a:pt x="21" y="22"/>
                    <a:pt x="17" y="22"/>
                  </a:cubicBezTo>
                  <a:close/>
                  <a:moveTo>
                    <a:pt x="55" y="22"/>
                  </a:moveTo>
                  <a:cubicBezTo>
                    <a:pt x="52" y="22"/>
                    <a:pt x="49" y="19"/>
                    <a:pt x="49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7"/>
                    <a:pt x="53" y="19"/>
                    <a:pt x="55" y="19"/>
                  </a:cubicBezTo>
                  <a:cubicBezTo>
                    <a:pt x="58" y="19"/>
                    <a:pt x="61" y="17"/>
                    <a:pt x="62" y="15"/>
                  </a:cubicBezTo>
                  <a:cubicBezTo>
                    <a:pt x="62" y="15"/>
                    <a:pt x="62" y="15"/>
                    <a:pt x="62" y="16"/>
                  </a:cubicBezTo>
                  <a:cubicBezTo>
                    <a:pt x="62" y="19"/>
                    <a:pt x="59" y="22"/>
                    <a:pt x="55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9475788" y="3862388"/>
              <a:ext cx="228600" cy="239713"/>
            </a:xfrm>
            <a:custGeom>
              <a:avLst/>
              <a:gdLst>
                <a:gd name="T0" fmla="*/ 47 w 61"/>
                <a:gd name="T1" fmla="*/ 5 h 64"/>
                <a:gd name="T2" fmla="*/ 55 w 61"/>
                <a:gd name="T3" fmla="*/ 5 h 64"/>
                <a:gd name="T4" fmla="*/ 55 w 61"/>
                <a:gd name="T5" fmla="*/ 48 h 64"/>
                <a:gd name="T6" fmla="*/ 46 w 61"/>
                <a:gd name="T7" fmla="*/ 58 h 64"/>
                <a:gd name="T8" fmla="*/ 5 w 61"/>
                <a:gd name="T9" fmla="*/ 58 h 64"/>
                <a:gd name="T10" fmla="*/ 0 w 61"/>
                <a:gd name="T11" fmla="*/ 64 h 64"/>
                <a:gd name="T12" fmla="*/ 44 w 61"/>
                <a:gd name="T13" fmla="*/ 64 h 64"/>
                <a:gd name="T14" fmla="*/ 61 w 61"/>
                <a:gd name="T15" fmla="*/ 47 h 64"/>
                <a:gd name="T16" fmla="*/ 61 w 61"/>
                <a:gd name="T17" fmla="*/ 0 h 64"/>
                <a:gd name="T18" fmla="*/ 45 w 61"/>
                <a:gd name="T19" fmla="*/ 0 h 64"/>
                <a:gd name="T20" fmla="*/ 9 w 61"/>
                <a:gd name="T21" fmla="*/ 0 h 64"/>
                <a:gd name="T22" fmla="*/ 12 w 61"/>
                <a:gd name="T23" fmla="*/ 5 h 64"/>
                <a:gd name="T24" fmla="*/ 47 w 61"/>
                <a:gd name="T25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64">
                  <a:moveTo>
                    <a:pt x="47" y="5"/>
                  </a:moveTo>
                  <a:cubicBezTo>
                    <a:pt x="55" y="5"/>
                    <a:pt x="55" y="5"/>
                    <a:pt x="55" y="5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5" y="53"/>
                    <a:pt x="51" y="58"/>
                    <a:pt x="46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3" y="60"/>
                    <a:pt x="2" y="62"/>
                    <a:pt x="0" y="64"/>
                  </a:cubicBezTo>
                  <a:cubicBezTo>
                    <a:pt x="44" y="64"/>
                    <a:pt x="44" y="64"/>
                    <a:pt x="44" y="64"/>
                  </a:cubicBezTo>
                  <a:cubicBezTo>
                    <a:pt x="53" y="64"/>
                    <a:pt x="61" y="56"/>
                    <a:pt x="61" y="47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2"/>
                    <a:pt x="11" y="4"/>
                    <a:pt x="12" y="5"/>
                  </a:cubicBezTo>
                  <a:lnTo>
                    <a:pt x="4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3" name="Freeform 29"/>
            <p:cNvSpPr/>
            <p:nvPr/>
          </p:nvSpPr>
          <p:spPr bwMode="auto">
            <a:xfrm>
              <a:off x="9520238" y="3929063"/>
              <a:ext cx="49213" cy="41275"/>
            </a:xfrm>
            <a:custGeom>
              <a:avLst/>
              <a:gdLst>
                <a:gd name="T0" fmla="*/ 11 w 13"/>
                <a:gd name="T1" fmla="*/ 11 h 11"/>
                <a:gd name="T2" fmla="*/ 13 w 13"/>
                <a:gd name="T3" fmla="*/ 10 h 11"/>
                <a:gd name="T4" fmla="*/ 13 w 13"/>
                <a:gd name="T5" fmla="*/ 1 h 11"/>
                <a:gd name="T6" fmla="*/ 11 w 13"/>
                <a:gd name="T7" fmla="*/ 0 h 11"/>
                <a:gd name="T8" fmla="*/ 2 w 13"/>
                <a:gd name="T9" fmla="*/ 0 h 11"/>
                <a:gd name="T10" fmla="*/ 0 w 13"/>
                <a:gd name="T11" fmla="*/ 11 h 11"/>
                <a:gd name="T12" fmla="*/ 11 w 1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">
                  <a:moveTo>
                    <a:pt x="11" y="11"/>
                  </a:moveTo>
                  <a:cubicBezTo>
                    <a:pt x="12" y="11"/>
                    <a:pt x="13" y="11"/>
                    <a:pt x="13" y="1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1"/>
                    <a:pt x="12" y="0"/>
                    <a:pt x="1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1"/>
                    <a:pt x="0" y="11"/>
                    <a:pt x="0" y="1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4" name="Freeform 30"/>
            <p:cNvSpPr/>
            <p:nvPr/>
          </p:nvSpPr>
          <p:spPr bwMode="auto">
            <a:xfrm>
              <a:off x="9586913" y="39290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10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10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5" name="Freeform 31"/>
            <p:cNvSpPr/>
            <p:nvPr/>
          </p:nvSpPr>
          <p:spPr bwMode="auto">
            <a:xfrm>
              <a:off x="9586913" y="3992563"/>
              <a:ext cx="65088" cy="41275"/>
            </a:xfrm>
            <a:custGeom>
              <a:avLst/>
              <a:gdLst>
                <a:gd name="T0" fmla="*/ 1 w 17"/>
                <a:gd name="T1" fmla="*/ 11 h 11"/>
                <a:gd name="T2" fmla="*/ 15 w 17"/>
                <a:gd name="T3" fmla="*/ 11 h 11"/>
                <a:gd name="T4" fmla="*/ 17 w 17"/>
                <a:gd name="T5" fmla="*/ 9 h 11"/>
                <a:gd name="T6" fmla="*/ 17 w 17"/>
                <a:gd name="T7" fmla="*/ 1 h 11"/>
                <a:gd name="T8" fmla="*/ 15 w 17"/>
                <a:gd name="T9" fmla="*/ 0 h 11"/>
                <a:gd name="T10" fmla="*/ 1 w 17"/>
                <a:gd name="T11" fmla="*/ 0 h 11"/>
                <a:gd name="T12" fmla="*/ 0 w 17"/>
                <a:gd name="T13" fmla="*/ 1 h 11"/>
                <a:gd name="T14" fmla="*/ 0 w 17"/>
                <a:gd name="T15" fmla="*/ 9 h 11"/>
                <a:gd name="T16" fmla="*/ 1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11"/>
                    <a:pt x="17" y="10"/>
                    <a:pt x="17" y="9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6" y="0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6" name="Freeform 32"/>
            <p:cNvSpPr/>
            <p:nvPr/>
          </p:nvSpPr>
          <p:spPr bwMode="auto">
            <a:xfrm>
              <a:off x="9512301" y="3992563"/>
              <a:ext cx="57150" cy="41275"/>
            </a:xfrm>
            <a:custGeom>
              <a:avLst/>
              <a:gdLst>
                <a:gd name="T0" fmla="*/ 1 w 15"/>
                <a:gd name="T1" fmla="*/ 7 h 11"/>
                <a:gd name="T2" fmla="*/ 1 w 15"/>
                <a:gd name="T3" fmla="*/ 7 h 11"/>
                <a:gd name="T4" fmla="*/ 0 w 15"/>
                <a:gd name="T5" fmla="*/ 11 h 11"/>
                <a:gd name="T6" fmla="*/ 13 w 15"/>
                <a:gd name="T7" fmla="*/ 11 h 11"/>
                <a:gd name="T8" fmla="*/ 15 w 15"/>
                <a:gd name="T9" fmla="*/ 9 h 11"/>
                <a:gd name="T10" fmla="*/ 15 w 15"/>
                <a:gd name="T11" fmla="*/ 1 h 11"/>
                <a:gd name="T12" fmla="*/ 13 w 15"/>
                <a:gd name="T13" fmla="*/ 0 h 11"/>
                <a:gd name="T14" fmla="*/ 2 w 15"/>
                <a:gd name="T15" fmla="*/ 0 h 11"/>
                <a:gd name="T16" fmla="*/ 1 w 15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1">
                  <a:moveTo>
                    <a:pt x="1" y="7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10"/>
                    <a:pt x="0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5" y="10"/>
                    <a:pt x="15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7"/>
                    <a:pt x="1" y="7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7" name="Group 33"/>
          <p:cNvGrpSpPr/>
          <p:nvPr/>
        </p:nvGrpSpPr>
        <p:grpSpPr>
          <a:xfrm>
            <a:off x="7220184" y="3610101"/>
            <a:ext cx="482686" cy="583920"/>
            <a:chOff x="9532938" y="3521075"/>
            <a:chExt cx="423862" cy="512763"/>
          </a:xfrm>
          <a:solidFill>
            <a:schemeClr val="bg1"/>
          </a:solidFill>
        </p:grpSpPr>
        <p:sp>
          <p:nvSpPr>
            <p:cNvPr id="28" name="Freeform 34"/>
            <p:cNvSpPr/>
            <p:nvPr/>
          </p:nvSpPr>
          <p:spPr bwMode="auto">
            <a:xfrm>
              <a:off x="9667875" y="3640138"/>
              <a:ext cx="150812" cy="30163"/>
            </a:xfrm>
            <a:custGeom>
              <a:avLst/>
              <a:gdLst>
                <a:gd name="T0" fmla="*/ 40 w 40"/>
                <a:gd name="T1" fmla="*/ 4 h 8"/>
                <a:gd name="T2" fmla="*/ 36 w 40"/>
                <a:gd name="T3" fmla="*/ 8 h 8"/>
                <a:gd name="T4" fmla="*/ 4 w 40"/>
                <a:gd name="T5" fmla="*/ 8 h 8"/>
                <a:gd name="T6" fmla="*/ 0 w 40"/>
                <a:gd name="T7" fmla="*/ 4 h 8"/>
                <a:gd name="T8" fmla="*/ 0 w 40"/>
                <a:gd name="T9" fmla="*/ 4 h 8"/>
                <a:gd name="T10" fmla="*/ 4 w 40"/>
                <a:gd name="T11" fmla="*/ 0 h 8"/>
                <a:gd name="T12" fmla="*/ 36 w 40"/>
                <a:gd name="T13" fmla="*/ 0 h 8"/>
                <a:gd name="T14" fmla="*/ 40 w 40"/>
                <a:gd name="T1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8">
                  <a:moveTo>
                    <a:pt x="40" y="4"/>
                  </a:moveTo>
                  <a:cubicBezTo>
                    <a:pt x="40" y="6"/>
                    <a:pt x="39" y="8"/>
                    <a:pt x="36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0" y="1"/>
                    <a:pt x="4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9" name="Freeform 35"/>
            <p:cNvSpPr/>
            <p:nvPr/>
          </p:nvSpPr>
          <p:spPr bwMode="auto">
            <a:xfrm>
              <a:off x="9656763" y="3521075"/>
              <a:ext cx="173037" cy="100013"/>
            </a:xfrm>
            <a:custGeom>
              <a:avLst/>
              <a:gdLst>
                <a:gd name="T0" fmla="*/ 46 w 46"/>
                <a:gd name="T1" fmla="*/ 14 h 27"/>
                <a:gd name="T2" fmla="*/ 36 w 46"/>
                <a:gd name="T3" fmla="*/ 27 h 27"/>
                <a:gd name="T4" fmla="*/ 10 w 46"/>
                <a:gd name="T5" fmla="*/ 27 h 27"/>
                <a:gd name="T6" fmla="*/ 0 w 46"/>
                <a:gd name="T7" fmla="*/ 14 h 27"/>
                <a:gd name="T8" fmla="*/ 0 w 46"/>
                <a:gd name="T9" fmla="*/ 14 h 27"/>
                <a:gd name="T10" fmla="*/ 10 w 46"/>
                <a:gd name="T11" fmla="*/ 0 h 27"/>
                <a:gd name="T12" fmla="*/ 20 w 46"/>
                <a:gd name="T13" fmla="*/ 7 h 27"/>
                <a:gd name="T14" fmla="*/ 27 w 46"/>
                <a:gd name="T15" fmla="*/ 0 h 27"/>
                <a:gd name="T16" fmla="*/ 33 w 46"/>
                <a:gd name="T17" fmla="*/ 7 h 27"/>
                <a:gd name="T18" fmla="*/ 36 w 46"/>
                <a:gd name="T19" fmla="*/ 0 h 27"/>
                <a:gd name="T20" fmla="*/ 46 w 46"/>
                <a:gd name="T2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27">
                  <a:moveTo>
                    <a:pt x="46" y="14"/>
                  </a:moveTo>
                  <a:cubicBezTo>
                    <a:pt x="46" y="21"/>
                    <a:pt x="42" y="27"/>
                    <a:pt x="36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5" y="27"/>
                    <a:pt x="0" y="21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6"/>
                    <a:pt x="5" y="0"/>
                    <a:pt x="10" y="0"/>
                  </a:cubicBezTo>
                  <a:cubicBezTo>
                    <a:pt x="10" y="0"/>
                    <a:pt x="17" y="8"/>
                    <a:pt x="20" y="7"/>
                  </a:cubicBezTo>
                  <a:cubicBezTo>
                    <a:pt x="22" y="7"/>
                    <a:pt x="24" y="0"/>
                    <a:pt x="27" y="0"/>
                  </a:cubicBezTo>
                  <a:cubicBezTo>
                    <a:pt x="29" y="1"/>
                    <a:pt x="31" y="7"/>
                    <a:pt x="33" y="7"/>
                  </a:cubicBezTo>
                  <a:cubicBezTo>
                    <a:pt x="35" y="7"/>
                    <a:pt x="36" y="0"/>
                    <a:pt x="36" y="0"/>
                  </a:cubicBezTo>
                  <a:cubicBezTo>
                    <a:pt x="42" y="0"/>
                    <a:pt x="46" y="6"/>
                    <a:pt x="4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0" name="Freeform 36"/>
            <p:cNvSpPr>
              <a:spLocks noEditPoints="1"/>
            </p:cNvSpPr>
            <p:nvPr/>
          </p:nvSpPr>
          <p:spPr bwMode="auto">
            <a:xfrm>
              <a:off x="9532938" y="3689350"/>
              <a:ext cx="423862" cy="344488"/>
            </a:xfrm>
            <a:custGeom>
              <a:avLst/>
              <a:gdLst>
                <a:gd name="T0" fmla="*/ 113 w 113"/>
                <a:gd name="T1" fmla="*/ 82 h 92"/>
                <a:gd name="T2" fmla="*/ 102 w 113"/>
                <a:gd name="T3" fmla="*/ 92 h 92"/>
                <a:gd name="T4" fmla="*/ 10 w 113"/>
                <a:gd name="T5" fmla="*/ 92 h 92"/>
                <a:gd name="T6" fmla="*/ 0 w 113"/>
                <a:gd name="T7" fmla="*/ 82 h 92"/>
                <a:gd name="T8" fmla="*/ 10 w 113"/>
                <a:gd name="T9" fmla="*/ 71 h 92"/>
                <a:gd name="T10" fmla="*/ 10 w 113"/>
                <a:gd name="T11" fmla="*/ 33 h 92"/>
                <a:gd name="T12" fmla="*/ 43 w 113"/>
                <a:gd name="T13" fmla="*/ 0 h 92"/>
                <a:gd name="T14" fmla="*/ 69 w 113"/>
                <a:gd name="T15" fmla="*/ 0 h 92"/>
                <a:gd name="T16" fmla="*/ 102 w 113"/>
                <a:gd name="T17" fmla="*/ 33 h 92"/>
                <a:gd name="T18" fmla="*/ 102 w 113"/>
                <a:gd name="T19" fmla="*/ 71 h 92"/>
                <a:gd name="T20" fmla="*/ 113 w 113"/>
                <a:gd name="T21" fmla="*/ 82 h 92"/>
                <a:gd name="T22" fmla="*/ 75 w 113"/>
                <a:gd name="T23" fmla="*/ 54 h 92"/>
                <a:gd name="T24" fmla="*/ 62 w 113"/>
                <a:gd name="T25" fmla="*/ 39 h 92"/>
                <a:gd name="T26" fmla="*/ 53 w 113"/>
                <a:gd name="T27" fmla="*/ 32 h 92"/>
                <a:gd name="T28" fmla="*/ 59 w 113"/>
                <a:gd name="T29" fmla="*/ 28 h 92"/>
                <a:gd name="T30" fmla="*/ 70 w 113"/>
                <a:gd name="T31" fmla="*/ 31 h 92"/>
                <a:gd name="T32" fmla="*/ 73 w 113"/>
                <a:gd name="T33" fmla="*/ 22 h 92"/>
                <a:gd name="T34" fmla="*/ 61 w 113"/>
                <a:gd name="T35" fmla="*/ 19 h 92"/>
                <a:gd name="T36" fmla="*/ 61 w 113"/>
                <a:gd name="T37" fmla="*/ 18 h 92"/>
                <a:gd name="T38" fmla="*/ 61 w 113"/>
                <a:gd name="T39" fmla="*/ 18 h 92"/>
                <a:gd name="T40" fmla="*/ 61 w 113"/>
                <a:gd name="T41" fmla="*/ 17 h 92"/>
                <a:gd name="T42" fmla="*/ 57 w 113"/>
                <a:gd name="T43" fmla="*/ 14 h 92"/>
                <a:gd name="T44" fmla="*/ 54 w 113"/>
                <a:gd name="T45" fmla="*/ 17 h 92"/>
                <a:gd name="T46" fmla="*/ 54 w 113"/>
                <a:gd name="T47" fmla="*/ 19 h 92"/>
                <a:gd name="T48" fmla="*/ 54 w 113"/>
                <a:gd name="T49" fmla="*/ 19 h 92"/>
                <a:gd name="T50" fmla="*/ 54 w 113"/>
                <a:gd name="T51" fmla="*/ 20 h 92"/>
                <a:gd name="T52" fmla="*/ 41 w 113"/>
                <a:gd name="T53" fmla="*/ 34 h 92"/>
                <a:gd name="T54" fmla="*/ 55 w 113"/>
                <a:gd name="T55" fmla="*/ 48 h 92"/>
                <a:gd name="T56" fmla="*/ 63 w 113"/>
                <a:gd name="T57" fmla="*/ 55 h 92"/>
                <a:gd name="T58" fmla="*/ 55 w 113"/>
                <a:gd name="T59" fmla="*/ 60 h 92"/>
                <a:gd name="T60" fmla="*/ 43 w 113"/>
                <a:gd name="T61" fmla="*/ 56 h 92"/>
                <a:gd name="T62" fmla="*/ 40 w 113"/>
                <a:gd name="T63" fmla="*/ 65 h 92"/>
                <a:gd name="T64" fmla="*/ 53 w 113"/>
                <a:gd name="T65" fmla="*/ 69 h 92"/>
                <a:gd name="T66" fmla="*/ 53 w 113"/>
                <a:gd name="T67" fmla="*/ 70 h 92"/>
                <a:gd name="T68" fmla="*/ 53 w 113"/>
                <a:gd name="T69" fmla="*/ 70 h 92"/>
                <a:gd name="T70" fmla="*/ 53 w 113"/>
                <a:gd name="T71" fmla="*/ 70 h 92"/>
                <a:gd name="T72" fmla="*/ 57 w 113"/>
                <a:gd name="T73" fmla="*/ 74 h 92"/>
                <a:gd name="T74" fmla="*/ 61 w 113"/>
                <a:gd name="T75" fmla="*/ 70 h 92"/>
                <a:gd name="T76" fmla="*/ 61 w 113"/>
                <a:gd name="T77" fmla="*/ 70 h 92"/>
                <a:gd name="T78" fmla="*/ 61 w 113"/>
                <a:gd name="T79" fmla="*/ 70 h 92"/>
                <a:gd name="T80" fmla="*/ 61 w 113"/>
                <a:gd name="T81" fmla="*/ 68 h 92"/>
                <a:gd name="T82" fmla="*/ 75 w 113"/>
                <a:gd name="T83" fmla="*/ 5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3" h="92">
                  <a:moveTo>
                    <a:pt x="113" y="82"/>
                  </a:moveTo>
                  <a:cubicBezTo>
                    <a:pt x="113" y="87"/>
                    <a:pt x="108" y="92"/>
                    <a:pt x="102" y="92"/>
                  </a:cubicBezTo>
                  <a:cubicBezTo>
                    <a:pt x="10" y="92"/>
                    <a:pt x="10" y="92"/>
                    <a:pt x="10" y="92"/>
                  </a:cubicBezTo>
                  <a:cubicBezTo>
                    <a:pt x="5" y="92"/>
                    <a:pt x="0" y="87"/>
                    <a:pt x="0" y="82"/>
                  </a:cubicBezTo>
                  <a:cubicBezTo>
                    <a:pt x="0" y="76"/>
                    <a:pt x="5" y="71"/>
                    <a:pt x="10" y="71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15"/>
                    <a:pt x="25" y="0"/>
                    <a:pt x="4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87" y="0"/>
                    <a:pt x="102" y="15"/>
                    <a:pt x="102" y="33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108" y="71"/>
                    <a:pt x="113" y="76"/>
                    <a:pt x="113" y="82"/>
                  </a:cubicBezTo>
                  <a:close/>
                  <a:moveTo>
                    <a:pt x="75" y="54"/>
                  </a:moveTo>
                  <a:cubicBezTo>
                    <a:pt x="75" y="47"/>
                    <a:pt x="71" y="42"/>
                    <a:pt x="62" y="39"/>
                  </a:cubicBezTo>
                  <a:cubicBezTo>
                    <a:pt x="55" y="37"/>
                    <a:pt x="53" y="35"/>
                    <a:pt x="53" y="32"/>
                  </a:cubicBezTo>
                  <a:cubicBezTo>
                    <a:pt x="52" y="30"/>
                    <a:pt x="54" y="28"/>
                    <a:pt x="59" y="28"/>
                  </a:cubicBezTo>
                  <a:cubicBezTo>
                    <a:pt x="65" y="28"/>
                    <a:pt x="68" y="30"/>
                    <a:pt x="70" y="3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0" y="21"/>
                    <a:pt x="66" y="20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5"/>
                    <a:pt x="60" y="14"/>
                    <a:pt x="57" y="14"/>
                  </a:cubicBezTo>
                  <a:cubicBezTo>
                    <a:pt x="55" y="14"/>
                    <a:pt x="54" y="15"/>
                    <a:pt x="54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45" y="22"/>
                    <a:pt x="41" y="27"/>
                    <a:pt x="41" y="34"/>
                  </a:cubicBezTo>
                  <a:cubicBezTo>
                    <a:pt x="41" y="41"/>
                    <a:pt x="46" y="45"/>
                    <a:pt x="55" y="48"/>
                  </a:cubicBezTo>
                  <a:cubicBezTo>
                    <a:pt x="60" y="50"/>
                    <a:pt x="63" y="52"/>
                    <a:pt x="63" y="55"/>
                  </a:cubicBezTo>
                  <a:cubicBezTo>
                    <a:pt x="63" y="58"/>
                    <a:pt x="60" y="60"/>
                    <a:pt x="55" y="60"/>
                  </a:cubicBezTo>
                  <a:cubicBezTo>
                    <a:pt x="50" y="60"/>
                    <a:pt x="46" y="58"/>
                    <a:pt x="43" y="56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3" y="67"/>
                    <a:pt x="48" y="68"/>
                    <a:pt x="53" y="69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3"/>
                    <a:pt x="55" y="74"/>
                    <a:pt x="57" y="74"/>
                  </a:cubicBezTo>
                  <a:cubicBezTo>
                    <a:pt x="59" y="74"/>
                    <a:pt x="61" y="73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61" y="68"/>
                    <a:pt x="61" y="68"/>
                    <a:pt x="61" y="68"/>
                  </a:cubicBezTo>
                  <a:cubicBezTo>
                    <a:pt x="70" y="66"/>
                    <a:pt x="75" y="60"/>
                    <a:pt x="75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1" name="Group 37"/>
          <p:cNvGrpSpPr/>
          <p:nvPr/>
        </p:nvGrpSpPr>
        <p:grpSpPr>
          <a:xfrm>
            <a:off x="4870685" y="4443040"/>
            <a:ext cx="486533" cy="508947"/>
            <a:chOff x="8385175" y="3870325"/>
            <a:chExt cx="473075" cy="473075"/>
          </a:xfrm>
          <a:solidFill>
            <a:schemeClr val="bg1"/>
          </a:solidFill>
        </p:grpSpPr>
        <p:sp>
          <p:nvSpPr>
            <p:cNvPr id="32" name="Freeform 38"/>
            <p:cNvSpPr/>
            <p:nvPr/>
          </p:nvSpPr>
          <p:spPr bwMode="auto">
            <a:xfrm>
              <a:off x="8561388" y="3870325"/>
              <a:ext cx="288925" cy="241300"/>
            </a:xfrm>
            <a:custGeom>
              <a:avLst/>
              <a:gdLst>
                <a:gd name="T0" fmla="*/ 12 w 77"/>
                <a:gd name="T1" fmla="*/ 0 h 64"/>
                <a:gd name="T2" fmla="*/ 19 w 77"/>
                <a:gd name="T3" fmla="*/ 0 h 64"/>
                <a:gd name="T4" fmla="*/ 58 w 77"/>
                <a:gd name="T5" fmla="*/ 0 h 64"/>
                <a:gd name="T6" fmla="*/ 65 w 77"/>
                <a:gd name="T7" fmla="*/ 0 h 64"/>
                <a:gd name="T8" fmla="*/ 77 w 77"/>
                <a:gd name="T9" fmla="*/ 11 h 64"/>
                <a:gd name="T10" fmla="*/ 77 w 77"/>
                <a:gd name="T11" fmla="*/ 25 h 64"/>
                <a:gd name="T12" fmla="*/ 77 w 77"/>
                <a:gd name="T13" fmla="*/ 39 h 64"/>
                <a:gd name="T14" fmla="*/ 65 w 77"/>
                <a:gd name="T15" fmla="*/ 51 h 64"/>
                <a:gd name="T16" fmla="*/ 55 w 77"/>
                <a:gd name="T17" fmla="*/ 51 h 64"/>
                <a:gd name="T18" fmla="*/ 55 w 77"/>
                <a:gd name="T19" fmla="*/ 60 h 64"/>
                <a:gd name="T20" fmla="*/ 52 w 77"/>
                <a:gd name="T21" fmla="*/ 64 h 64"/>
                <a:gd name="T22" fmla="*/ 51 w 77"/>
                <a:gd name="T23" fmla="*/ 64 h 64"/>
                <a:gd name="T24" fmla="*/ 47 w 77"/>
                <a:gd name="T25" fmla="*/ 63 h 64"/>
                <a:gd name="T26" fmla="*/ 35 w 77"/>
                <a:gd name="T27" fmla="*/ 51 h 64"/>
                <a:gd name="T28" fmla="*/ 12 w 77"/>
                <a:gd name="T29" fmla="*/ 51 h 64"/>
                <a:gd name="T30" fmla="*/ 0 w 77"/>
                <a:gd name="T31" fmla="*/ 39 h 64"/>
                <a:gd name="T32" fmla="*/ 0 w 77"/>
                <a:gd name="T33" fmla="*/ 25 h 64"/>
                <a:gd name="T34" fmla="*/ 0 w 77"/>
                <a:gd name="T35" fmla="*/ 11 h 64"/>
                <a:gd name="T36" fmla="*/ 12 w 77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" h="64">
                  <a:moveTo>
                    <a:pt x="12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2" y="0"/>
                    <a:pt x="77" y="5"/>
                    <a:pt x="77" y="11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77" y="46"/>
                    <a:pt x="72" y="51"/>
                    <a:pt x="65" y="51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62"/>
                    <a:pt x="54" y="63"/>
                    <a:pt x="52" y="64"/>
                  </a:cubicBezTo>
                  <a:cubicBezTo>
                    <a:pt x="52" y="64"/>
                    <a:pt x="51" y="64"/>
                    <a:pt x="51" y="64"/>
                  </a:cubicBezTo>
                  <a:cubicBezTo>
                    <a:pt x="49" y="64"/>
                    <a:pt x="48" y="64"/>
                    <a:pt x="47" y="63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5" y="51"/>
                    <a:pt x="0" y="46"/>
                    <a:pt x="0" y="3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3" name="Freeform 39"/>
            <p:cNvSpPr/>
            <p:nvPr/>
          </p:nvSpPr>
          <p:spPr bwMode="auto">
            <a:xfrm>
              <a:off x="8385175" y="4010025"/>
              <a:ext cx="473075" cy="333375"/>
            </a:xfrm>
            <a:custGeom>
              <a:avLst/>
              <a:gdLst>
                <a:gd name="T0" fmla="*/ 107 w 126"/>
                <a:gd name="T1" fmla="*/ 25 h 89"/>
                <a:gd name="T2" fmla="*/ 107 w 126"/>
                <a:gd name="T3" fmla="*/ 35 h 89"/>
                <a:gd name="T4" fmla="*/ 104 w 126"/>
                <a:gd name="T5" fmla="*/ 40 h 89"/>
                <a:gd name="T6" fmla="*/ 102 w 126"/>
                <a:gd name="T7" fmla="*/ 41 h 89"/>
                <a:gd name="T8" fmla="*/ 97 w 126"/>
                <a:gd name="T9" fmla="*/ 39 h 89"/>
                <a:gd name="T10" fmla="*/ 82 w 126"/>
                <a:gd name="T11" fmla="*/ 25 h 89"/>
                <a:gd name="T12" fmla="*/ 47 w 126"/>
                <a:gd name="T13" fmla="*/ 25 h 89"/>
                <a:gd name="T14" fmla="*/ 33 w 126"/>
                <a:gd name="T15" fmla="*/ 11 h 89"/>
                <a:gd name="T16" fmla="*/ 33 w 126"/>
                <a:gd name="T17" fmla="*/ 0 h 89"/>
                <a:gd name="T18" fmla="*/ 25 w 126"/>
                <a:gd name="T19" fmla="*/ 0 h 89"/>
                <a:gd name="T20" fmla="*/ 16 w 126"/>
                <a:gd name="T21" fmla="*/ 0 h 89"/>
                <a:gd name="T22" fmla="*/ 0 w 126"/>
                <a:gd name="T23" fmla="*/ 16 h 89"/>
                <a:gd name="T24" fmla="*/ 0 w 126"/>
                <a:gd name="T25" fmla="*/ 34 h 89"/>
                <a:gd name="T26" fmla="*/ 0 w 126"/>
                <a:gd name="T27" fmla="*/ 55 h 89"/>
                <a:gd name="T28" fmla="*/ 16 w 126"/>
                <a:gd name="T29" fmla="*/ 71 h 89"/>
                <a:gd name="T30" fmla="*/ 28 w 126"/>
                <a:gd name="T31" fmla="*/ 71 h 89"/>
                <a:gd name="T32" fmla="*/ 28 w 126"/>
                <a:gd name="T33" fmla="*/ 82 h 89"/>
                <a:gd name="T34" fmla="*/ 32 w 126"/>
                <a:gd name="T35" fmla="*/ 88 h 89"/>
                <a:gd name="T36" fmla="*/ 35 w 126"/>
                <a:gd name="T37" fmla="*/ 89 h 89"/>
                <a:gd name="T38" fmla="*/ 39 w 126"/>
                <a:gd name="T39" fmla="*/ 87 h 89"/>
                <a:gd name="T40" fmla="*/ 56 w 126"/>
                <a:gd name="T41" fmla="*/ 71 h 89"/>
                <a:gd name="T42" fmla="*/ 110 w 126"/>
                <a:gd name="T43" fmla="*/ 71 h 89"/>
                <a:gd name="T44" fmla="*/ 126 w 126"/>
                <a:gd name="T45" fmla="*/ 55 h 89"/>
                <a:gd name="T46" fmla="*/ 126 w 126"/>
                <a:gd name="T47" fmla="*/ 34 h 89"/>
                <a:gd name="T48" fmla="*/ 126 w 126"/>
                <a:gd name="T49" fmla="*/ 23 h 89"/>
                <a:gd name="T50" fmla="*/ 119 w 126"/>
                <a:gd name="T51" fmla="*/ 25 h 89"/>
                <a:gd name="T52" fmla="*/ 107 w 126"/>
                <a:gd name="T53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89">
                  <a:moveTo>
                    <a:pt x="107" y="25"/>
                  </a:moveTo>
                  <a:cubicBezTo>
                    <a:pt x="107" y="35"/>
                    <a:pt x="107" y="35"/>
                    <a:pt x="107" y="35"/>
                  </a:cubicBezTo>
                  <a:cubicBezTo>
                    <a:pt x="107" y="37"/>
                    <a:pt x="106" y="39"/>
                    <a:pt x="104" y="40"/>
                  </a:cubicBezTo>
                  <a:cubicBezTo>
                    <a:pt x="103" y="40"/>
                    <a:pt x="102" y="41"/>
                    <a:pt x="102" y="41"/>
                  </a:cubicBezTo>
                  <a:cubicBezTo>
                    <a:pt x="100" y="41"/>
                    <a:pt x="99" y="40"/>
                    <a:pt x="97" y="39"/>
                  </a:cubicBezTo>
                  <a:cubicBezTo>
                    <a:pt x="82" y="25"/>
                    <a:pt x="82" y="25"/>
                    <a:pt x="82" y="25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39" y="25"/>
                    <a:pt x="33" y="18"/>
                    <a:pt x="33" y="11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28" y="71"/>
                    <a:pt x="28" y="71"/>
                    <a:pt x="28" y="71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5"/>
                    <a:pt x="30" y="87"/>
                    <a:pt x="32" y="88"/>
                  </a:cubicBezTo>
                  <a:cubicBezTo>
                    <a:pt x="33" y="89"/>
                    <a:pt x="34" y="89"/>
                    <a:pt x="35" y="89"/>
                  </a:cubicBezTo>
                  <a:cubicBezTo>
                    <a:pt x="36" y="89"/>
                    <a:pt x="38" y="88"/>
                    <a:pt x="39" y="87"/>
                  </a:cubicBezTo>
                  <a:cubicBezTo>
                    <a:pt x="56" y="71"/>
                    <a:pt x="56" y="71"/>
                    <a:pt x="56" y="71"/>
                  </a:cubicBezTo>
                  <a:cubicBezTo>
                    <a:pt x="110" y="71"/>
                    <a:pt x="110" y="71"/>
                    <a:pt x="110" y="71"/>
                  </a:cubicBezTo>
                  <a:cubicBezTo>
                    <a:pt x="119" y="71"/>
                    <a:pt x="126" y="64"/>
                    <a:pt x="126" y="55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4" y="24"/>
                    <a:pt x="121" y="25"/>
                    <a:pt x="119" y="25"/>
                  </a:cubicBezTo>
                  <a:lnTo>
                    <a:pt x="10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3A3A3A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34" name="TextBox 76"/>
          <p:cNvSpPr txBox="1"/>
          <p:nvPr/>
        </p:nvSpPr>
        <p:spPr>
          <a:xfrm>
            <a:off x="8335168" y="2014663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335168" y="2383995"/>
            <a:ext cx="305134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>
              <a:solidFill>
                <a:schemeClr val="bg2">
                  <a:lumMod val="2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+mn-ea"/>
            </a:endParaRPr>
          </a:p>
        </p:txBody>
      </p:sp>
      <p:sp>
        <p:nvSpPr>
          <p:cNvPr id="36" name="TextBox 76"/>
          <p:cNvSpPr txBox="1"/>
          <p:nvPr/>
        </p:nvSpPr>
        <p:spPr>
          <a:xfrm>
            <a:off x="8335168" y="4286898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335168" y="4656230"/>
            <a:ext cx="305134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>
              <a:solidFill>
                <a:schemeClr val="bg2">
                  <a:lumMod val="2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+mn-ea"/>
            </a:endParaRPr>
          </a:p>
        </p:txBody>
      </p:sp>
      <p:sp>
        <p:nvSpPr>
          <p:cNvPr id="38" name="TextBox 76"/>
          <p:cNvSpPr txBox="1"/>
          <p:nvPr/>
        </p:nvSpPr>
        <p:spPr>
          <a:xfrm>
            <a:off x="1227517" y="2014663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1227517" y="2383995"/>
            <a:ext cx="305134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>
              <a:solidFill>
                <a:schemeClr val="bg2">
                  <a:lumMod val="2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+mn-ea"/>
            </a:endParaRPr>
          </a:p>
        </p:txBody>
      </p:sp>
      <p:sp>
        <p:nvSpPr>
          <p:cNvPr id="40" name="TextBox 76"/>
          <p:cNvSpPr txBox="1"/>
          <p:nvPr/>
        </p:nvSpPr>
        <p:spPr>
          <a:xfrm>
            <a:off x="1227517" y="4286898"/>
            <a:ext cx="14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b="1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227517" y="4656230"/>
            <a:ext cx="305134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sz="1400">
                <a:solidFill>
                  <a:schemeClr val="bg2">
                    <a:lumMod val="2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sym typeface="+mn-ea"/>
              </a:rPr>
              <a:t>请在此添加您的文字内容，请在此添加您的文字内容。请在此添加您的文字内容，请在此添加您的文字内容。</a:t>
            </a:r>
            <a:endParaRPr lang="zh-CN" altLang="zh-CN" sz="1400">
              <a:solidFill>
                <a:schemeClr val="bg2">
                  <a:lumMod val="2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42550" y="1806675"/>
            <a:ext cx="8506900" cy="362810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00700" y="2420399"/>
            <a:ext cx="1107996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>
                <a:latin typeface="新蒂文徵明體" panose="03000409000000000000" pitchFamily="65" charset="-120"/>
                <a:ea typeface="新蒂文徵明體" panose="03000409000000000000" pitchFamily="65" charset="-120"/>
              </a:rPr>
              <a:t>第三章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43374" y="2533616"/>
            <a:ext cx="4412746" cy="21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zh-CN" altLang="en-US" sz="1400" kern="0"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2679308">
            <a:off x="8328988" y="1982321"/>
            <a:ext cx="2057400" cy="2057400"/>
          </a:xfrm>
          <a:prstGeom prst="rect">
            <a:avLst/>
          </a:prstGeom>
          <a:solidFill>
            <a:srgbClr val="A0E0DF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2679308">
            <a:off x="6162259" y="1982321"/>
            <a:ext cx="2057400" cy="205740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2679308">
            <a:off x="4015408" y="1982321"/>
            <a:ext cx="2057400" cy="2057400"/>
          </a:xfrm>
          <a:prstGeom prst="rect">
            <a:avLst/>
          </a:prstGeom>
          <a:solidFill>
            <a:srgbClr val="A0E0DF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2679308">
            <a:off x="1948069" y="1982321"/>
            <a:ext cx="2057400" cy="2057400"/>
          </a:xfrm>
          <a:prstGeom prst="rect">
            <a:avLst/>
          </a:prstGeom>
          <a:solidFill>
            <a:srgbClr val="EEF1F3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597075" y="2493751"/>
            <a:ext cx="601557" cy="955491"/>
            <a:chOff x="2793098" y="2817307"/>
            <a:chExt cx="601557" cy="955491"/>
          </a:xfrm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grpSpPr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2793098" y="2817307"/>
              <a:ext cx="601557" cy="955491"/>
            </a:xfrm>
            <a:custGeom>
              <a:avLst/>
              <a:gdLst>
                <a:gd name="T0" fmla="*/ 294 w 413"/>
                <a:gd name="T1" fmla="*/ 535 h 657"/>
                <a:gd name="T2" fmla="*/ 305 w 413"/>
                <a:gd name="T3" fmla="*/ 561 h 657"/>
                <a:gd name="T4" fmla="*/ 119 w 413"/>
                <a:gd name="T5" fmla="*/ 569 h 657"/>
                <a:gd name="T6" fmla="*/ 108 w 413"/>
                <a:gd name="T7" fmla="*/ 543 h 657"/>
                <a:gd name="T8" fmla="*/ 237 w 413"/>
                <a:gd name="T9" fmla="*/ 171 h 657"/>
                <a:gd name="T10" fmla="*/ 268 w 413"/>
                <a:gd name="T11" fmla="*/ 182 h 657"/>
                <a:gd name="T12" fmla="*/ 299 w 413"/>
                <a:gd name="T13" fmla="*/ 167 h 657"/>
                <a:gd name="T14" fmla="*/ 323 w 413"/>
                <a:gd name="T15" fmla="*/ 204 h 657"/>
                <a:gd name="T16" fmla="*/ 308 w 413"/>
                <a:gd name="T17" fmla="*/ 226 h 657"/>
                <a:gd name="T18" fmla="*/ 322 w 413"/>
                <a:gd name="T19" fmla="*/ 255 h 657"/>
                <a:gd name="T20" fmla="*/ 355 w 413"/>
                <a:gd name="T21" fmla="*/ 266 h 657"/>
                <a:gd name="T22" fmla="*/ 345 w 413"/>
                <a:gd name="T23" fmla="*/ 309 h 657"/>
                <a:gd name="T24" fmla="*/ 319 w 413"/>
                <a:gd name="T25" fmla="*/ 314 h 657"/>
                <a:gd name="T26" fmla="*/ 308 w 413"/>
                <a:gd name="T27" fmla="*/ 344 h 657"/>
                <a:gd name="T28" fmla="*/ 323 w 413"/>
                <a:gd name="T29" fmla="*/ 376 h 657"/>
                <a:gd name="T30" fmla="*/ 286 w 413"/>
                <a:gd name="T31" fmla="*/ 399 h 657"/>
                <a:gd name="T32" fmla="*/ 264 w 413"/>
                <a:gd name="T33" fmla="*/ 384 h 657"/>
                <a:gd name="T34" fmla="*/ 235 w 413"/>
                <a:gd name="T35" fmla="*/ 398 h 657"/>
                <a:gd name="T36" fmla="*/ 224 w 413"/>
                <a:gd name="T37" fmla="*/ 431 h 657"/>
                <a:gd name="T38" fmla="*/ 181 w 413"/>
                <a:gd name="T39" fmla="*/ 421 h 657"/>
                <a:gd name="T40" fmla="*/ 176 w 413"/>
                <a:gd name="T41" fmla="*/ 395 h 657"/>
                <a:gd name="T42" fmla="*/ 146 w 413"/>
                <a:gd name="T43" fmla="*/ 385 h 657"/>
                <a:gd name="T44" fmla="*/ 114 w 413"/>
                <a:gd name="T45" fmla="*/ 400 h 657"/>
                <a:gd name="T46" fmla="*/ 90 w 413"/>
                <a:gd name="T47" fmla="*/ 363 h 657"/>
                <a:gd name="T48" fmla="*/ 106 w 413"/>
                <a:gd name="T49" fmla="*/ 341 h 657"/>
                <a:gd name="T50" fmla="*/ 92 w 413"/>
                <a:gd name="T51" fmla="*/ 312 h 657"/>
                <a:gd name="T52" fmla="*/ 59 w 413"/>
                <a:gd name="T53" fmla="*/ 300 h 657"/>
                <a:gd name="T54" fmla="*/ 69 w 413"/>
                <a:gd name="T55" fmla="*/ 257 h 657"/>
                <a:gd name="T56" fmla="*/ 94 w 413"/>
                <a:gd name="T57" fmla="*/ 253 h 657"/>
                <a:gd name="T58" fmla="*/ 105 w 413"/>
                <a:gd name="T59" fmla="*/ 222 h 657"/>
                <a:gd name="T60" fmla="*/ 90 w 413"/>
                <a:gd name="T61" fmla="*/ 191 h 657"/>
                <a:gd name="T62" fmla="*/ 127 w 413"/>
                <a:gd name="T63" fmla="*/ 167 h 657"/>
                <a:gd name="T64" fmla="*/ 149 w 413"/>
                <a:gd name="T65" fmla="*/ 182 h 657"/>
                <a:gd name="T66" fmla="*/ 178 w 413"/>
                <a:gd name="T67" fmla="*/ 168 h 657"/>
                <a:gd name="T68" fmla="*/ 190 w 413"/>
                <a:gd name="T69" fmla="*/ 135 h 657"/>
                <a:gd name="T70" fmla="*/ 233 w 413"/>
                <a:gd name="T71" fmla="*/ 145 h 657"/>
                <a:gd name="T72" fmla="*/ 237 w 413"/>
                <a:gd name="T73" fmla="*/ 171 h 657"/>
                <a:gd name="T74" fmla="*/ 278 w 413"/>
                <a:gd name="T75" fmla="*/ 283 h 657"/>
                <a:gd name="T76" fmla="*/ 135 w 413"/>
                <a:gd name="T77" fmla="*/ 283 h 657"/>
                <a:gd name="T78" fmla="*/ 299 w 413"/>
                <a:gd name="T79" fmla="*/ 511 h 657"/>
                <a:gd name="T80" fmla="*/ 127 w 413"/>
                <a:gd name="T81" fmla="*/ 524 h 657"/>
                <a:gd name="T82" fmla="*/ 0 w 413"/>
                <a:gd name="T83" fmla="*/ 255 h 657"/>
                <a:gd name="T84" fmla="*/ 299 w 413"/>
                <a:gd name="T85" fmla="*/ 511 h 657"/>
                <a:gd name="T86" fmla="*/ 277 w 413"/>
                <a:gd name="T87" fmla="*/ 622 h 657"/>
                <a:gd name="T88" fmla="*/ 288 w 413"/>
                <a:gd name="T89" fmla="*/ 648 h 657"/>
                <a:gd name="T90" fmla="*/ 136 w 413"/>
                <a:gd name="T91" fmla="*/ 657 h 657"/>
                <a:gd name="T92" fmla="*/ 125 w 413"/>
                <a:gd name="T93" fmla="*/ 631 h 657"/>
                <a:gd name="T94" fmla="*/ 125 w 413"/>
                <a:gd name="T95" fmla="*/ 578 h 657"/>
                <a:gd name="T96" fmla="*/ 299 w 413"/>
                <a:gd name="T97" fmla="*/ 586 h 657"/>
                <a:gd name="T98" fmla="*/ 288 w 413"/>
                <a:gd name="T99" fmla="*/ 613 h 657"/>
                <a:gd name="T100" fmla="*/ 115 w 413"/>
                <a:gd name="T101" fmla="*/ 604 h 657"/>
                <a:gd name="T102" fmla="*/ 125 w 413"/>
                <a:gd name="T103" fmla="*/ 57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2" h="657">
                  <a:moveTo>
                    <a:pt x="119" y="535"/>
                  </a:moveTo>
                  <a:cubicBezTo>
                    <a:pt x="178" y="535"/>
                    <a:pt x="236" y="535"/>
                    <a:pt x="294" y="535"/>
                  </a:cubicBezTo>
                  <a:cubicBezTo>
                    <a:pt x="300" y="535"/>
                    <a:pt x="305" y="539"/>
                    <a:pt x="305" y="543"/>
                  </a:cubicBezTo>
                  <a:cubicBezTo>
                    <a:pt x="305" y="561"/>
                    <a:pt x="305" y="561"/>
                    <a:pt x="305" y="561"/>
                  </a:cubicBezTo>
                  <a:cubicBezTo>
                    <a:pt x="305" y="565"/>
                    <a:pt x="300" y="569"/>
                    <a:pt x="294" y="569"/>
                  </a:cubicBezTo>
                  <a:cubicBezTo>
                    <a:pt x="236" y="569"/>
                    <a:pt x="178" y="569"/>
                    <a:pt x="119" y="569"/>
                  </a:cubicBezTo>
                  <a:cubicBezTo>
                    <a:pt x="113" y="569"/>
                    <a:pt x="108" y="565"/>
                    <a:pt x="108" y="561"/>
                  </a:cubicBezTo>
                  <a:cubicBezTo>
                    <a:pt x="108" y="555"/>
                    <a:pt x="108" y="549"/>
                    <a:pt x="108" y="543"/>
                  </a:cubicBezTo>
                  <a:cubicBezTo>
                    <a:pt x="108" y="539"/>
                    <a:pt x="113" y="535"/>
                    <a:pt x="119" y="535"/>
                  </a:cubicBezTo>
                  <a:close/>
                  <a:moveTo>
                    <a:pt x="237" y="171"/>
                  </a:moveTo>
                  <a:cubicBezTo>
                    <a:pt x="247" y="174"/>
                    <a:pt x="256" y="178"/>
                    <a:pt x="264" y="182"/>
                  </a:cubicBezTo>
                  <a:cubicBezTo>
                    <a:pt x="265" y="183"/>
                    <a:pt x="267" y="182"/>
                    <a:pt x="268" y="182"/>
                  </a:cubicBezTo>
                  <a:cubicBezTo>
                    <a:pt x="274" y="177"/>
                    <a:pt x="280" y="172"/>
                    <a:pt x="286" y="167"/>
                  </a:cubicBezTo>
                  <a:cubicBezTo>
                    <a:pt x="290" y="164"/>
                    <a:pt x="296" y="163"/>
                    <a:pt x="299" y="167"/>
                  </a:cubicBezTo>
                  <a:cubicBezTo>
                    <a:pt x="307" y="175"/>
                    <a:pt x="315" y="182"/>
                    <a:pt x="323" y="191"/>
                  </a:cubicBezTo>
                  <a:cubicBezTo>
                    <a:pt x="327" y="194"/>
                    <a:pt x="326" y="200"/>
                    <a:pt x="323" y="204"/>
                  </a:cubicBezTo>
                  <a:cubicBezTo>
                    <a:pt x="318" y="210"/>
                    <a:pt x="313" y="216"/>
                    <a:pt x="308" y="222"/>
                  </a:cubicBezTo>
                  <a:cubicBezTo>
                    <a:pt x="307" y="223"/>
                    <a:pt x="307" y="225"/>
                    <a:pt x="308" y="226"/>
                  </a:cubicBezTo>
                  <a:cubicBezTo>
                    <a:pt x="312" y="234"/>
                    <a:pt x="316" y="243"/>
                    <a:pt x="319" y="253"/>
                  </a:cubicBezTo>
                  <a:cubicBezTo>
                    <a:pt x="319" y="254"/>
                    <a:pt x="320" y="254"/>
                    <a:pt x="322" y="255"/>
                  </a:cubicBezTo>
                  <a:cubicBezTo>
                    <a:pt x="329" y="255"/>
                    <a:pt x="337" y="256"/>
                    <a:pt x="345" y="257"/>
                  </a:cubicBezTo>
                  <a:cubicBezTo>
                    <a:pt x="350" y="258"/>
                    <a:pt x="355" y="261"/>
                    <a:pt x="355" y="266"/>
                  </a:cubicBezTo>
                  <a:cubicBezTo>
                    <a:pt x="355" y="278"/>
                    <a:pt x="355" y="289"/>
                    <a:pt x="355" y="300"/>
                  </a:cubicBezTo>
                  <a:cubicBezTo>
                    <a:pt x="355" y="305"/>
                    <a:pt x="350" y="308"/>
                    <a:pt x="345" y="309"/>
                  </a:cubicBezTo>
                  <a:cubicBezTo>
                    <a:pt x="337" y="310"/>
                    <a:pt x="329" y="311"/>
                    <a:pt x="322" y="312"/>
                  </a:cubicBezTo>
                  <a:cubicBezTo>
                    <a:pt x="320" y="312"/>
                    <a:pt x="319" y="313"/>
                    <a:pt x="319" y="314"/>
                  </a:cubicBezTo>
                  <a:cubicBezTo>
                    <a:pt x="316" y="323"/>
                    <a:pt x="312" y="333"/>
                    <a:pt x="308" y="341"/>
                  </a:cubicBezTo>
                  <a:cubicBezTo>
                    <a:pt x="307" y="342"/>
                    <a:pt x="307" y="343"/>
                    <a:pt x="308" y="344"/>
                  </a:cubicBezTo>
                  <a:cubicBezTo>
                    <a:pt x="313" y="350"/>
                    <a:pt x="318" y="356"/>
                    <a:pt x="323" y="363"/>
                  </a:cubicBezTo>
                  <a:cubicBezTo>
                    <a:pt x="326" y="367"/>
                    <a:pt x="327" y="372"/>
                    <a:pt x="323" y="376"/>
                  </a:cubicBezTo>
                  <a:cubicBezTo>
                    <a:pt x="315" y="384"/>
                    <a:pt x="307" y="392"/>
                    <a:pt x="299" y="400"/>
                  </a:cubicBezTo>
                  <a:cubicBezTo>
                    <a:pt x="296" y="403"/>
                    <a:pt x="290" y="403"/>
                    <a:pt x="286" y="399"/>
                  </a:cubicBezTo>
                  <a:cubicBezTo>
                    <a:pt x="280" y="395"/>
                    <a:pt x="274" y="390"/>
                    <a:pt x="268" y="385"/>
                  </a:cubicBezTo>
                  <a:cubicBezTo>
                    <a:pt x="267" y="384"/>
                    <a:pt x="265" y="384"/>
                    <a:pt x="264" y="384"/>
                  </a:cubicBezTo>
                  <a:cubicBezTo>
                    <a:pt x="256" y="389"/>
                    <a:pt x="247" y="393"/>
                    <a:pt x="237" y="395"/>
                  </a:cubicBezTo>
                  <a:cubicBezTo>
                    <a:pt x="236" y="396"/>
                    <a:pt x="236" y="397"/>
                    <a:pt x="235" y="398"/>
                  </a:cubicBezTo>
                  <a:cubicBezTo>
                    <a:pt x="235" y="406"/>
                    <a:pt x="233" y="414"/>
                    <a:pt x="233" y="421"/>
                  </a:cubicBezTo>
                  <a:cubicBezTo>
                    <a:pt x="232" y="427"/>
                    <a:pt x="228" y="431"/>
                    <a:pt x="224" y="431"/>
                  </a:cubicBezTo>
                  <a:cubicBezTo>
                    <a:pt x="212" y="431"/>
                    <a:pt x="201" y="431"/>
                    <a:pt x="190" y="431"/>
                  </a:cubicBezTo>
                  <a:cubicBezTo>
                    <a:pt x="185" y="431"/>
                    <a:pt x="181" y="427"/>
                    <a:pt x="181" y="421"/>
                  </a:cubicBezTo>
                  <a:cubicBezTo>
                    <a:pt x="180" y="414"/>
                    <a:pt x="179" y="406"/>
                    <a:pt x="178" y="398"/>
                  </a:cubicBezTo>
                  <a:cubicBezTo>
                    <a:pt x="178" y="397"/>
                    <a:pt x="177" y="396"/>
                    <a:pt x="176" y="395"/>
                  </a:cubicBezTo>
                  <a:cubicBezTo>
                    <a:pt x="167" y="393"/>
                    <a:pt x="157" y="389"/>
                    <a:pt x="149" y="384"/>
                  </a:cubicBezTo>
                  <a:cubicBezTo>
                    <a:pt x="148" y="384"/>
                    <a:pt x="147" y="384"/>
                    <a:pt x="146" y="385"/>
                  </a:cubicBezTo>
                  <a:cubicBezTo>
                    <a:pt x="140" y="390"/>
                    <a:pt x="134" y="395"/>
                    <a:pt x="127" y="399"/>
                  </a:cubicBezTo>
                  <a:cubicBezTo>
                    <a:pt x="123" y="403"/>
                    <a:pt x="118" y="403"/>
                    <a:pt x="114" y="400"/>
                  </a:cubicBezTo>
                  <a:cubicBezTo>
                    <a:pt x="106" y="392"/>
                    <a:pt x="98" y="384"/>
                    <a:pt x="90" y="376"/>
                  </a:cubicBezTo>
                  <a:cubicBezTo>
                    <a:pt x="87" y="372"/>
                    <a:pt x="87" y="367"/>
                    <a:pt x="90" y="363"/>
                  </a:cubicBezTo>
                  <a:cubicBezTo>
                    <a:pt x="95" y="356"/>
                    <a:pt x="100" y="350"/>
                    <a:pt x="105" y="344"/>
                  </a:cubicBezTo>
                  <a:cubicBezTo>
                    <a:pt x="106" y="343"/>
                    <a:pt x="106" y="342"/>
                    <a:pt x="106" y="341"/>
                  </a:cubicBezTo>
                  <a:cubicBezTo>
                    <a:pt x="101" y="333"/>
                    <a:pt x="97" y="323"/>
                    <a:pt x="94" y="314"/>
                  </a:cubicBezTo>
                  <a:cubicBezTo>
                    <a:pt x="94" y="313"/>
                    <a:pt x="93" y="312"/>
                    <a:pt x="92" y="312"/>
                  </a:cubicBezTo>
                  <a:cubicBezTo>
                    <a:pt x="84" y="311"/>
                    <a:pt x="76" y="310"/>
                    <a:pt x="69" y="309"/>
                  </a:cubicBezTo>
                  <a:cubicBezTo>
                    <a:pt x="63" y="308"/>
                    <a:pt x="59" y="305"/>
                    <a:pt x="59" y="300"/>
                  </a:cubicBezTo>
                  <a:cubicBezTo>
                    <a:pt x="59" y="289"/>
                    <a:pt x="59" y="278"/>
                    <a:pt x="59" y="266"/>
                  </a:cubicBezTo>
                  <a:cubicBezTo>
                    <a:pt x="59" y="261"/>
                    <a:pt x="63" y="258"/>
                    <a:pt x="69" y="257"/>
                  </a:cubicBezTo>
                  <a:cubicBezTo>
                    <a:pt x="76" y="256"/>
                    <a:pt x="84" y="255"/>
                    <a:pt x="92" y="255"/>
                  </a:cubicBezTo>
                  <a:cubicBezTo>
                    <a:pt x="93" y="254"/>
                    <a:pt x="94" y="254"/>
                    <a:pt x="94" y="253"/>
                  </a:cubicBezTo>
                  <a:cubicBezTo>
                    <a:pt x="97" y="243"/>
                    <a:pt x="101" y="234"/>
                    <a:pt x="106" y="226"/>
                  </a:cubicBezTo>
                  <a:cubicBezTo>
                    <a:pt x="106" y="225"/>
                    <a:pt x="106" y="223"/>
                    <a:pt x="105" y="222"/>
                  </a:cubicBezTo>
                  <a:cubicBezTo>
                    <a:pt x="100" y="216"/>
                    <a:pt x="95" y="210"/>
                    <a:pt x="90" y="204"/>
                  </a:cubicBezTo>
                  <a:cubicBezTo>
                    <a:pt x="87" y="200"/>
                    <a:pt x="87" y="194"/>
                    <a:pt x="90" y="191"/>
                  </a:cubicBezTo>
                  <a:cubicBezTo>
                    <a:pt x="98" y="182"/>
                    <a:pt x="106" y="175"/>
                    <a:pt x="114" y="167"/>
                  </a:cubicBezTo>
                  <a:cubicBezTo>
                    <a:pt x="118" y="163"/>
                    <a:pt x="123" y="164"/>
                    <a:pt x="127" y="167"/>
                  </a:cubicBezTo>
                  <a:cubicBezTo>
                    <a:pt x="134" y="172"/>
                    <a:pt x="140" y="177"/>
                    <a:pt x="146" y="182"/>
                  </a:cubicBezTo>
                  <a:cubicBezTo>
                    <a:pt x="147" y="182"/>
                    <a:pt x="148" y="183"/>
                    <a:pt x="149" y="182"/>
                  </a:cubicBezTo>
                  <a:cubicBezTo>
                    <a:pt x="157" y="178"/>
                    <a:pt x="167" y="174"/>
                    <a:pt x="176" y="171"/>
                  </a:cubicBezTo>
                  <a:cubicBezTo>
                    <a:pt x="177" y="171"/>
                    <a:pt x="178" y="170"/>
                    <a:pt x="178" y="168"/>
                  </a:cubicBezTo>
                  <a:cubicBezTo>
                    <a:pt x="179" y="161"/>
                    <a:pt x="180" y="153"/>
                    <a:pt x="181" y="145"/>
                  </a:cubicBezTo>
                  <a:cubicBezTo>
                    <a:pt x="181" y="140"/>
                    <a:pt x="185" y="135"/>
                    <a:pt x="190" y="135"/>
                  </a:cubicBezTo>
                  <a:cubicBezTo>
                    <a:pt x="201" y="135"/>
                    <a:pt x="212" y="135"/>
                    <a:pt x="224" y="135"/>
                  </a:cubicBezTo>
                  <a:cubicBezTo>
                    <a:pt x="228" y="135"/>
                    <a:pt x="232" y="140"/>
                    <a:pt x="233" y="145"/>
                  </a:cubicBezTo>
                  <a:cubicBezTo>
                    <a:pt x="233" y="153"/>
                    <a:pt x="235" y="161"/>
                    <a:pt x="235" y="168"/>
                  </a:cubicBezTo>
                  <a:cubicBezTo>
                    <a:pt x="236" y="170"/>
                    <a:pt x="236" y="171"/>
                    <a:pt x="237" y="171"/>
                  </a:cubicBezTo>
                  <a:close/>
                  <a:moveTo>
                    <a:pt x="207" y="212"/>
                  </a:moveTo>
                  <a:cubicBezTo>
                    <a:pt x="246" y="212"/>
                    <a:pt x="278" y="244"/>
                    <a:pt x="278" y="283"/>
                  </a:cubicBezTo>
                  <a:cubicBezTo>
                    <a:pt x="278" y="323"/>
                    <a:pt x="246" y="355"/>
                    <a:pt x="207" y="355"/>
                  </a:cubicBezTo>
                  <a:cubicBezTo>
                    <a:pt x="167" y="355"/>
                    <a:pt x="135" y="323"/>
                    <a:pt x="135" y="283"/>
                  </a:cubicBezTo>
                  <a:cubicBezTo>
                    <a:pt x="135" y="244"/>
                    <a:pt x="167" y="212"/>
                    <a:pt x="207" y="212"/>
                  </a:cubicBezTo>
                  <a:close/>
                  <a:moveTo>
                    <a:pt x="299" y="511"/>
                  </a:moveTo>
                  <a:cubicBezTo>
                    <a:pt x="299" y="518"/>
                    <a:pt x="294" y="524"/>
                    <a:pt x="287" y="524"/>
                  </a:cubicBezTo>
                  <a:cubicBezTo>
                    <a:pt x="233" y="524"/>
                    <a:pt x="180" y="524"/>
                    <a:pt x="127" y="524"/>
                  </a:cubicBezTo>
                  <a:cubicBezTo>
                    <a:pt x="120" y="524"/>
                    <a:pt x="114" y="518"/>
                    <a:pt x="114" y="511"/>
                  </a:cubicBezTo>
                  <a:cubicBezTo>
                    <a:pt x="114" y="429"/>
                    <a:pt x="0" y="365"/>
                    <a:pt x="0" y="255"/>
                  </a:cubicBezTo>
                  <a:cubicBezTo>
                    <a:pt x="0" y="0"/>
                    <a:pt x="413" y="0"/>
                    <a:pt x="413" y="255"/>
                  </a:cubicBezTo>
                  <a:cubicBezTo>
                    <a:pt x="413" y="366"/>
                    <a:pt x="299" y="419"/>
                    <a:pt x="299" y="511"/>
                  </a:cubicBezTo>
                  <a:close/>
                  <a:moveTo>
                    <a:pt x="136" y="622"/>
                  </a:moveTo>
                  <a:cubicBezTo>
                    <a:pt x="183" y="622"/>
                    <a:pt x="230" y="622"/>
                    <a:pt x="277" y="622"/>
                  </a:cubicBezTo>
                  <a:cubicBezTo>
                    <a:pt x="283" y="622"/>
                    <a:pt x="288" y="626"/>
                    <a:pt x="288" y="631"/>
                  </a:cubicBezTo>
                  <a:cubicBezTo>
                    <a:pt x="288" y="637"/>
                    <a:pt x="288" y="643"/>
                    <a:pt x="288" y="648"/>
                  </a:cubicBezTo>
                  <a:cubicBezTo>
                    <a:pt x="288" y="653"/>
                    <a:pt x="283" y="657"/>
                    <a:pt x="277" y="657"/>
                  </a:cubicBezTo>
                  <a:cubicBezTo>
                    <a:pt x="230" y="657"/>
                    <a:pt x="183" y="657"/>
                    <a:pt x="136" y="657"/>
                  </a:cubicBezTo>
                  <a:cubicBezTo>
                    <a:pt x="130" y="657"/>
                    <a:pt x="125" y="653"/>
                    <a:pt x="125" y="648"/>
                  </a:cubicBezTo>
                  <a:cubicBezTo>
                    <a:pt x="125" y="643"/>
                    <a:pt x="125" y="637"/>
                    <a:pt x="125" y="631"/>
                  </a:cubicBezTo>
                  <a:cubicBezTo>
                    <a:pt x="125" y="626"/>
                    <a:pt x="130" y="622"/>
                    <a:pt x="136" y="622"/>
                  </a:cubicBezTo>
                  <a:close/>
                  <a:moveTo>
                    <a:pt x="125" y="578"/>
                  </a:moveTo>
                  <a:cubicBezTo>
                    <a:pt x="180" y="578"/>
                    <a:pt x="234" y="578"/>
                    <a:pt x="288" y="578"/>
                  </a:cubicBezTo>
                  <a:cubicBezTo>
                    <a:pt x="294" y="578"/>
                    <a:pt x="299" y="582"/>
                    <a:pt x="299" y="586"/>
                  </a:cubicBezTo>
                  <a:cubicBezTo>
                    <a:pt x="299" y="592"/>
                    <a:pt x="299" y="598"/>
                    <a:pt x="299" y="604"/>
                  </a:cubicBezTo>
                  <a:cubicBezTo>
                    <a:pt x="299" y="609"/>
                    <a:pt x="294" y="613"/>
                    <a:pt x="288" y="613"/>
                  </a:cubicBezTo>
                  <a:cubicBezTo>
                    <a:pt x="234" y="613"/>
                    <a:pt x="180" y="613"/>
                    <a:pt x="125" y="613"/>
                  </a:cubicBezTo>
                  <a:cubicBezTo>
                    <a:pt x="119" y="613"/>
                    <a:pt x="115" y="609"/>
                    <a:pt x="115" y="604"/>
                  </a:cubicBezTo>
                  <a:cubicBezTo>
                    <a:pt x="115" y="598"/>
                    <a:pt x="115" y="592"/>
                    <a:pt x="115" y="586"/>
                  </a:cubicBezTo>
                  <a:cubicBezTo>
                    <a:pt x="115" y="582"/>
                    <a:pt x="119" y="578"/>
                    <a:pt x="125" y="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6"/>
            <p:cNvSpPr>
              <a:spLocks noEditPoints="1"/>
            </p:cNvSpPr>
            <p:nvPr/>
          </p:nvSpPr>
          <p:spPr bwMode="auto">
            <a:xfrm>
              <a:off x="2793098" y="2817307"/>
              <a:ext cx="601557" cy="955491"/>
            </a:xfrm>
            <a:custGeom>
              <a:avLst/>
              <a:gdLst>
                <a:gd name="T0" fmla="*/ 294 w 413"/>
                <a:gd name="T1" fmla="*/ 535 h 657"/>
                <a:gd name="T2" fmla="*/ 305 w 413"/>
                <a:gd name="T3" fmla="*/ 561 h 657"/>
                <a:gd name="T4" fmla="*/ 119 w 413"/>
                <a:gd name="T5" fmla="*/ 569 h 657"/>
                <a:gd name="T6" fmla="*/ 108 w 413"/>
                <a:gd name="T7" fmla="*/ 543 h 657"/>
                <a:gd name="T8" fmla="*/ 237 w 413"/>
                <a:gd name="T9" fmla="*/ 171 h 657"/>
                <a:gd name="T10" fmla="*/ 268 w 413"/>
                <a:gd name="T11" fmla="*/ 182 h 657"/>
                <a:gd name="T12" fmla="*/ 299 w 413"/>
                <a:gd name="T13" fmla="*/ 167 h 657"/>
                <a:gd name="T14" fmla="*/ 323 w 413"/>
                <a:gd name="T15" fmla="*/ 204 h 657"/>
                <a:gd name="T16" fmla="*/ 308 w 413"/>
                <a:gd name="T17" fmla="*/ 226 h 657"/>
                <a:gd name="T18" fmla="*/ 322 w 413"/>
                <a:gd name="T19" fmla="*/ 255 h 657"/>
                <a:gd name="T20" fmla="*/ 355 w 413"/>
                <a:gd name="T21" fmla="*/ 266 h 657"/>
                <a:gd name="T22" fmla="*/ 345 w 413"/>
                <a:gd name="T23" fmla="*/ 309 h 657"/>
                <a:gd name="T24" fmla="*/ 319 w 413"/>
                <a:gd name="T25" fmla="*/ 314 h 657"/>
                <a:gd name="T26" fmla="*/ 308 w 413"/>
                <a:gd name="T27" fmla="*/ 344 h 657"/>
                <a:gd name="T28" fmla="*/ 323 w 413"/>
                <a:gd name="T29" fmla="*/ 376 h 657"/>
                <a:gd name="T30" fmla="*/ 286 w 413"/>
                <a:gd name="T31" fmla="*/ 399 h 657"/>
                <a:gd name="T32" fmla="*/ 264 w 413"/>
                <a:gd name="T33" fmla="*/ 384 h 657"/>
                <a:gd name="T34" fmla="*/ 235 w 413"/>
                <a:gd name="T35" fmla="*/ 398 h 657"/>
                <a:gd name="T36" fmla="*/ 224 w 413"/>
                <a:gd name="T37" fmla="*/ 431 h 657"/>
                <a:gd name="T38" fmla="*/ 181 w 413"/>
                <a:gd name="T39" fmla="*/ 421 h 657"/>
                <a:gd name="T40" fmla="*/ 176 w 413"/>
                <a:gd name="T41" fmla="*/ 395 h 657"/>
                <a:gd name="T42" fmla="*/ 146 w 413"/>
                <a:gd name="T43" fmla="*/ 385 h 657"/>
                <a:gd name="T44" fmla="*/ 114 w 413"/>
                <a:gd name="T45" fmla="*/ 400 h 657"/>
                <a:gd name="T46" fmla="*/ 90 w 413"/>
                <a:gd name="T47" fmla="*/ 363 h 657"/>
                <a:gd name="T48" fmla="*/ 106 w 413"/>
                <a:gd name="T49" fmla="*/ 341 h 657"/>
                <a:gd name="T50" fmla="*/ 92 w 413"/>
                <a:gd name="T51" fmla="*/ 312 h 657"/>
                <a:gd name="T52" fmla="*/ 59 w 413"/>
                <a:gd name="T53" fmla="*/ 300 h 657"/>
                <a:gd name="T54" fmla="*/ 69 w 413"/>
                <a:gd name="T55" fmla="*/ 257 h 657"/>
                <a:gd name="T56" fmla="*/ 94 w 413"/>
                <a:gd name="T57" fmla="*/ 253 h 657"/>
                <a:gd name="T58" fmla="*/ 105 w 413"/>
                <a:gd name="T59" fmla="*/ 222 h 657"/>
                <a:gd name="T60" fmla="*/ 90 w 413"/>
                <a:gd name="T61" fmla="*/ 191 h 657"/>
                <a:gd name="T62" fmla="*/ 127 w 413"/>
                <a:gd name="T63" fmla="*/ 167 h 657"/>
                <a:gd name="T64" fmla="*/ 149 w 413"/>
                <a:gd name="T65" fmla="*/ 182 h 657"/>
                <a:gd name="T66" fmla="*/ 178 w 413"/>
                <a:gd name="T67" fmla="*/ 168 h 657"/>
                <a:gd name="T68" fmla="*/ 190 w 413"/>
                <a:gd name="T69" fmla="*/ 135 h 657"/>
                <a:gd name="T70" fmla="*/ 233 w 413"/>
                <a:gd name="T71" fmla="*/ 145 h 657"/>
                <a:gd name="T72" fmla="*/ 237 w 413"/>
                <a:gd name="T73" fmla="*/ 171 h 657"/>
                <a:gd name="T74" fmla="*/ 278 w 413"/>
                <a:gd name="T75" fmla="*/ 283 h 657"/>
                <a:gd name="T76" fmla="*/ 135 w 413"/>
                <a:gd name="T77" fmla="*/ 283 h 657"/>
                <a:gd name="T78" fmla="*/ 299 w 413"/>
                <a:gd name="T79" fmla="*/ 511 h 657"/>
                <a:gd name="T80" fmla="*/ 127 w 413"/>
                <a:gd name="T81" fmla="*/ 524 h 657"/>
                <a:gd name="T82" fmla="*/ 0 w 413"/>
                <a:gd name="T83" fmla="*/ 255 h 657"/>
                <a:gd name="T84" fmla="*/ 299 w 413"/>
                <a:gd name="T85" fmla="*/ 511 h 657"/>
                <a:gd name="T86" fmla="*/ 277 w 413"/>
                <a:gd name="T87" fmla="*/ 622 h 657"/>
                <a:gd name="T88" fmla="*/ 288 w 413"/>
                <a:gd name="T89" fmla="*/ 648 h 657"/>
                <a:gd name="T90" fmla="*/ 136 w 413"/>
                <a:gd name="T91" fmla="*/ 657 h 657"/>
                <a:gd name="T92" fmla="*/ 125 w 413"/>
                <a:gd name="T93" fmla="*/ 631 h 657"/>
                <a:gd name="T94" fmla="*/ 125 w 413"/>
                <a:gd name="T95" fmla="*/ 578 h 657"/>
                <a:gd name="T96" fmla="*/ 299 w 413"/>
                <a:gd name="T97" fmla="*/ 586 h 657"/>
                <a:gd name="T98" fmla="*/ 288 w 413"/>
                <a:gd name="T99" fmla="*/ 613 h 657"/>
                <a:gd name="T100" fmla="*/ 115 w 413"/>
                <a:gd name="T101" fmla="*/ 604 h 657"/>
                <a:gd name="T102" fmla="*/ 125 w 413"/>
                <a:gd name="T103" fmla="*/ 57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2" h="657">
                  <a:moveTo>
                    <a:pt x="119" y="535"/>
                  </a:moveTo>
                  <a:cubicBezTo>
                    <a:pt x="178" y="535"/>
                    <a:pt x="236" y="535"/>
                    <a:pt x="294" y="535"/>
                  </a:cubicBezTo>
                  <a:cubicBezTo>
                    <a:pt x="300" y="535"/>
                    <a:pt x="305" y="539"/>
                    <a:pt x="305" y="543"/>
                  </a:cubicBezTo>
                  <a:cubicBezTo>
                    <a:pt x="305" y="561"/>
                    <a:pt x="305" y="561"/>
                    <a:pt x="305" y="561"/>
                  </a:cubicBezTo>
                  <a:cubicBezTo>
                    <a:pt x="305" y="565"/>
                    <a:pt x="300" y="569"/>
                    <a:pt x="294" y="569"/>
                  </a:cubicBezTo>
                  <a:cubicBezTo>
                    <a:pt x="236" y="569"/>
                    <a:pt x="178" y="569"/>
                    <a:pt x="119" y="569"/>
                  </a:cubicBezTo>
                  <a:cubicBezTo>
                    <a:pt x="113" y="569"/>
                    <a:pt x="108" y="565"/>
                    <a:pt x="108" y="561"/>
                  </a:cubicBezTo>
                  <a:cubicBezTo>
                    <a:pt x="108" y="555"/>
                    <a:pt x="108" y="549"/>
                    <a:pt x="108" y="543"/>
                  </a:cubicBezTo>
                  <a:cubicBezTo>
                    <a:pt x="108" y="539"/>
                    <a:pt x="113" y="535"/>
                    <a:pt x="119" y="535"/>
                  </a:cubicBezTo>
                  <a:close/>
                  <a:moveTo>
                    <a:pt x="237" y="171"/>
                  </a:moveTo>
                  <a:cubicBezTo>
                    <a:pt x="247" y="174"/>
                    <a:pt x="256" y="178"/>
                    <a:pt x="264" y="182"/>
                  </a:cubicBezTo>
                  <a:cubicBezTo>
                    <a:pt x="265" y="183"/>
                    <a:pt x="267" y="182"/>
                    <a:pt x="268" y="182"/>
                  </a:cubicBezTo>
                  <a:cubicBezTo>
                    <a:pt x="274" y="177"/>
                    <a:pt x="280" y="172"/>
                    <a:pt x="286" y="167"/>
                  </a:cubicBezTo>
                  <a:cubicBezTo>
                    <a:pt x="290" y="164"/>
                    <a:pt x="296" y="163"/>
                    <a:pt x="299" y="167"/>
                  </a:cubicBezTo>
                  <a:cubicBezTo>
                    <a:pt x="307" y="175"/>
                    <a:pt x="315" y="182"/>
                    <a:pt x="323" y="191"/>
                  </a:cubicBezTo>
                  <a:cubicBezTo>
                    <a:pt x="327" y="194"/>
                    <a:pt x="326" y="200"/>
                    <a:pt x="323" y="204"/>
                  </a:cubicBezTo>
                  <a:cubicBezTo>
                    <a:pt x="318" y="210"/>
                    <a:pt x="313" y="216"/>
                    <a:pt x="308" y="222"/>
                  </a:cubicBezTo>
                  <a:cubicBezTo>
                    <a:pt x="307" y="223"/>
                    <a:pt x="307" y="225"/>
                    <a:pt x="308" y="226"/>
                  </a:cubicBezTo>
                  <a:cubicBezTo>
                    <a:pt x="312" y="234"/>
                    <a:pt x="316" y="243"/>
                    <a:pt x="319" y="253"/>
                  </a:cubicBezTo>
                  <a:cubicBezTo>
                    <a:pt x="319" y="254"/>
                    <a:pt x="320" y="254"/>
                    <a:pt x="322" y="255"/>
                  </a:cubicBezTo>
                  <a:cubicBezTo>
                    <a:pt x="329" y="255"/>
                    <a:pt x="337" y="256"/>
                    <a:pt x="345" y="257"/>
                  </a:cubicBezTo>
                  <a:cubicBezTo>
                    <a:pt x="350" y="258"/>
                    <a:pt x="355" y="261"/>
                    <a:pt x="355" y="266"/>
                  </a:cubicBezTo>
                  <a:cubicBezTo>
                    <a:pt x="355" y="278"/>
                    <a:pt x="355" y="289"/>
                    <a:pt x="355" y="300"/>
                  </a:cubicBezTo>
                  <a:cubicBezTo>
                    <a:pt x="355" y="305"/>
                    <a:pt x="350" y="308"/>
                    <a:pt x="345" y="309"/>
                  </a:cubicBezTo>
                  <a:cubicBezTo>
                    <a:pt x="337" y="310"/>
                    <a:pt x="329" y="311"/>
                    <a:pt x="322" y="312"/>
                  </a:cubicBezTo>
                  <a:cubicBezTo>
                    <a:pt x="320" y="312"/>
                    <a:pt x="319" y="313"/>
                    <a:pt x="319" y="314"/>
                  </a:cubicBezTo>
                  <a:cubicBezTo>
                    <a:pt x="316" y="323"/>
                    <a:pt x="312" y="333"/>
                    <a:pt x="308" y="341"/>
                  </a:cubicBezTo>
                  <a:cubicBezTo>
                    <a:pt x="307" y="342"/>
                    <a:pt x="307" y="343"/>
                    <a:pt x="308" y="344"/>
                  </a:cubicBezTo>
                  <a:cubicBezTo>
                    <a:pt x="313" y="350"/>
                    <a:pt x="318" y="356"/>
                    <a:pt x="323" y="363"/>
                  </a:cubicBezTo>
                  <a:cubicBezTo>
                    <a:pt x="326" y="367"/>
                    <a:pt x="327" y="372"/>
                    <a:pt x="323" y="376"/>
                  </a:cubicBezTo>
                  <a:cubicBezTo>
                    <a:pt x="315" y="384"/>
                    <a:pt x="307" y="392"/>
                    <a:pt x="299" y="400"/>
                  </a:cubicBezTo>
                  <a:cubicBezTo>
                    <a:pt x="296" y="403"/>
                    <a:pt x="290" y="403"/>
                    <a:pt x="286" y="399"/>
                  </a:cubicBezTo>
                  <a:cubicBezTo>
                    <a:pt x="280" y="395"/>
                    <a:pt x="274" y="390"/>
                    <a:pt x="268" y="385"/>
                  </a:cubicBezTo>
                  <a:cubicBezTo>
                    <a:pt x="267" y="384"/>
                    <a:pt x="265" y="384"/>
                    <a:pt x="264" y="384"/>
                  </a:cubicBezTo>
                  <a:cubicBezTo>
                    <a:pt x="256" y="389"/>
                    <a:pt x="247" y="393"/>
                    <a:pt x="237" y="395"/>
                  </a:cubicBezTo>
                  <a:cubicBezTo>
                    <a:pt x="236" y="396"/>
                    <a:pt x="236" y="397"/>
                    <a:pt x="235" y="398"/>
                  </a:cubicBezTo>
                  <a:cubicBezTo>
                    <a:pt x="235" y="406"/>
                    <a:pt x="233" y="414"/>
                    <a:pt x="233" y="421"/>
                  </a:cubicBezTo>
                  <a:cubicBezTo>
                    <a:pt x="232" y="427"/>
                    <a:pt x="228" y="431"/>
                    <a:pt x="224" y="431"/>
                  </a:cubicBezTo>
                  <a:cubicBezTo>
                    <a:pt x="212" y="431"/>
                    <a:pt x="201" y="431"/>
                    <a:pt x="190" y="431"/>
                  </a:cubicBezTo>
                  <a:cubicBezTo>
                    <a:pt x="185" y="431"/>
                    <a:pt x="181" y="427"/>
                    <a:pt x="181" y="421"/>
                  </a:cubicBezTo>
                  <a:cubicBezTo>
                    <a:pt x="180" y="414"/>
                    <a:pt x="179" y="406"/>
                    <a:pt x="178" y="398"/>
                  </a:cubicBezTo>
                  <a:cubicBezTo>
                    <a:pt x="178" y="397"/>
                    <a:pt x="177" y="396"/>
                    <a:pt x="176" y="395"/>
                  </a:cubicBezTo>
                  <a:cubicBezTo>
                    <a:pt x="167" y="393"/>
                    <a:pt x="157" y="389"/>
                    <a:pt x="149" y="384"/>
                  </a:cubicBezTo>
                  <a:cubicBezTo>
                    <a:pt x="148" y="384"/>
                    <a:pt x="147" y="384"/>
                    <a:pt x="146" y="385"/>
                  </a:cubicBezTo>
                  <a:cubicBezTo>
                    <a:pt x="140" y="390"/>
                    <a:pt x="134" y="395"/>
                    <a:pt x="127" y="399"/>
                  </a:cubicBezTo>
                  <a:cubicBezTo>
                    <a:pt x="123" y="403"/>
                    <a:pt x="118" y="403"/>
                    <a:pt x="114" y="400"/>
                  </a:cubicBezTo>
                  <a:cubicBezTo>
                    <a:pt x="106" y="392"/>
                    <a:pt x="98" y="384"/>
                    <a:pt x="90" y="376"/>
                  </a:cubicBezTo>
                  <a:cubicBezTo>
                    <a:pt x="87" y="372"/>
                    <a:pt x="87" y="367"/>
                    <a:pt x="90" y="363"/>
                  </a:cubicBezTo>
                  <a:cubicBezTo>
                    <a:pt x="95" y="356"/>
                    <a:pt x="100" y="350"/>
                    <a:pt x="105" y="344"/>
                  </a:cubicBezTo>
                  <a:cubicBezTo>
                    <a:pt x="106" y="343"/>
                    <a:pt x="106" y="342"/>
                    <a:pt x="106" y="341"/>
                  </a:cubicBezTo>
                  <a:cubicBezTo>
                    <a:pt x="101" y="333"/>
                    <a:pt x="97" y="323"/>
                    <a:pt x="94" y="314"/>
                  </a:cubicBezTo>
                  <a:cubicBezTo>
                    <a:pt x="94" y="313"/>
                    <a:pt x="93" y="312"/>
                    <a:pt x="92" y="312"/>
                  </a:cubicBezTo>
                  <a:cubicBezTo>
                    <a:pt x="84" y="311"/>
                    <a:pt x="76" y="310"/>
                    <a:pt x="69" y="309"/>
                  </a:cubicBezTo>
                  <a:cubicBezTo>
                    <a:pt x="63" y="308"/>
                    <a:pt x="59" y="305"/>
                    <a:pt x="59" y="300"/>
                  </a:cubicBezTo>
                  <a:cubicBezTo>
                    <a:pt x="59" y="289"/>
                    <a:pt x="59" y="278"/>
                    <a:pt x="59" y="266"/>
                  </a:cubicBezTo>
                  <a:cubicBezTo>
                    <a:pt x="59" y="261"/>
                    <a:pt x="63" y="258"/>
                    <a:pt x="69" y="257"/>
                  </a:cubicBezTo>
                  <a:cubicBezTo>
                    <a:pt x="76" y="256"/>
                    <a:pt x="84" y="255"/>
                    <a:pt x="92" y="255"/>
                  </a:cubicBezTo>
                  <a:cubicBezTo>
                    <a:pt x="93" y="254"/>
                    <a:pt x="94" y="254"/>
                    <a:pt x="94" y="253"/>
                  </a:cubicBezTo>
                  <a:cubicBezTo>
                    <a:pt x="97" y="243"/>
                    <a:pt x="101" y="234"/>
                    <a:pt x="106" y="226"/>
                  </a:cubicBezTo>
                  <a:cubicBezTo>
                    <a:pt x="106" y="225"/>
                    <a:pt x="106" y="223"/>
                    <a:pt x="105" y="222"/>
                  </a:cubicBezTo>
                  <a:cubicBezTo>
                    <a:pt x="100" y="216"/>
                    <a:pt x="95" y="210"/>
                    <a:pt x="90" y="204"/>
                  </a:cubicBezTo>
                  <a:cubicBezTo>
                    <a:pt x="87" y="200"/>
                    <a:pt x="87" y="194"/>
                    <a:pt x="90" y="191"/>
                  </a:cubicBezTo>
                  <a:cubicBezTo>
                    <a:pt x="98" y="182"/>
                    <a:pt x="106" y="175"/>
                    <a:pt x="114" y="167"/>
                  </a:cubicBezTo>
                  <a:cubicBezTo>
                    <a:pt x="118" y="163"/>
                    <a:pt x="123" y="164"/>
                    <a:pt x="127" y="167"/>
                  </a:cubicBezTo>
                  <a:cubicBezTo>
                    <a:pt x="134" y="172"/>
                    <a:pt x="140" y="177"/>
                    <a:pt x="146" y="182"/>
                  </a:cubicBezTo>
                  <a:cubicBezTo>
                    <a:pt x="147" y="182"/>
                    <a:pt x="148" y="183"/>
                    <a:pt x="149" y="182"/>
                  </a:cubicBezTo>
                  <a:cubicBezTo>
                    <a:pt x="157" y="178"/>
                    <a:pt x="167" y="174"/>
                    <a:pt x="176" y="171"/>
                  </a:cubicBezTo>
                  <a:cubicBezTo>
                    <a:pt x="177" y="171"/>
                    <a:pt x="178" y="170"/>
                    <a:pt x="178" y="168"/>
                  </a:cubicBezTo>
                  <a:cubicBezTo>
                    <a:pt x="179" y="161"/>
                    <a:pt x="180" y="153"/>
                    <a:pt x="181" y="145"/>
                  </a:cubicBezTo>
                  <a:cubicBezTo>
                    <a:pt x="181" y="140"/>
                    <a:pt x="185" y="135"/>
                    <a:pt x="190" y="135"/>
                  </a:cubicBezTo>
                  <a:cubicBezTo>
                    <a:pt x="201" y="135"/>
                    <a:pt x="212" y="135"/>
                    <a:pt x="224" y="135"/>
                  </a:cubicBezTo>
                  <a:cubicBezTo>
                    <a:pt x="228" y="135"/>
                    <a:pt x="232" y="140"/>
                    <a:pt x="233" y="145"/>
                  </a:cubicBezTo>
                  <a:cubicBezTo>
                    <a:pt x="233" y="153"/>
                    <a:pt x="235" y="161"/>
                    <a:pt x="235" y="168"/>
                  </a:cubicBezTo>
                  <a:cubicBezTo>
                    <a:pt x="236" y="170"/>
                    <a:pt x="236" y="171"/>
                    <a:pt x="237" y="171"/>
                  </a:cubicBezTo>
                  <a:close/>
                  <a:moveTo>
                    <a:pt x="207" y="212"/>
                  </a:moveTo>
                  <a:cubicBezTo>
                    <a:pt x="246" y="212"/>
                    <a:pt x="278" y="244"/>
                    <a:pt x="278" y="283"/>
                  </a:cubicBezTo>
                  <a:cubicBezTo>
                    <a:pt x="278" y="323"/>
                    <a:pt x="246" y="355"/>
                    <a:pt x="207" y="355"/>
                  </a:cubicBezTo>
                  <a:cubicBezTo>
                    <a:pt x="167" y="355"/>
                    <a:pt x="135" y="323"/>
                    <a:pt x="135" y="283"/>
                  </a:cubicBezTo>
                  <a:cubicBezTo>
                    <a:pt x="135" y="244"/>
                    <a:pt x="167" y="212"/>
                    <a:pt x="207" y="212"/>
                  </a:cubicBezTo>
                  <a:close/>
                  <a:moveTo>
                    <a:pt x="299" y="511"/>
                  </a:moveTo>
                  <a:cubicBezTo>
                    <a:pt x="299" y="518"/>
                    <a:pt x="294" y="524"/>
                    <a:pt x="287" y="524"/>
                  </a:cubicBezTo>
                  <a:cubicBezTo>
                    <a:pt x="233" y="524"/>
                    <a:pt x="180" y="524"/>
                    <a:pt x="127" y="524"/>
                  </a:cubicBezTo>
                  <a:cubicBezTo>
                    <a:pt x="120" y="524"/>
                    <a:pt x="114" y="518"/>
                    <a:pt x="114" y="511"/>
                  </a:cubicBezTo>
                  <a:cubicBezTo>
                    <a:pt x="114" y="429"/>
                    <a:pt x="0" y="365"/>
                    <a:pt x="0" y="255"/>
                  </a:cubicBezTo>
                  <a:cubicBezTo>
                    <a:pt x="0" y="0"/>
                    <a:pt x="413" y="0"/>
                    <a:pt x="413" y="255"/>
                  </a:cubicBezTo>
                  <a:cubicBezTo>
                    <a:pt x="413" y="366"/>
                    <a:pt x="299" y="419"/>
                    <a:pt x="299" y="511"/>
                  </a:cubicBezTo>
                  <a:close/>
                  <a:moveTo>
                    <a:pt x="136" y="622"/>
                  </a:moveTo>
                  <a:cubicBezTo>
                    <a:pt x="183" y="622"/>
                    <a:pt x="230" y="622"/>
                    <a:pt x="277" y="622"/>
                  </a:cubicBezTo>
                  <a:cubicBezTo>
                    <a:pt x="283" y="622"/>
                    <a:pt x="288" y="626"/>
                    <a:pt x="288" y="631"/>
                  </a:cubicBezTo>
                  <a:cubicBezTo>
                    <a:pt x="288" y="637"/>
                    <a:pt x="288" y="643"/>
                    <a:pt x="288" y="648"/>
                  </a:cubicBezTo>
                  <a:cubicBezTo>
                    <a:pt x="288" y="653"/>
                    <a:pt x="283" y="657"/>
                    <a:pt x="277" y="657"/>
                  </a:cubicBezTo>
                  <a:cubicBezTo>
                    <a:pt x="230" y="657"/>
                    <a:pt x="183" y="657"/>
                    <a:pt x="136" y="657"/>
                  </a:cubicBezTo>
                  <a:cubicBezTo>
                    <a:pt x="130" y="657"/>
                    <a:pt x="125" y="653"/>
                    <a:pt x="125" y="648"/>
                  </a:cubicBezTo>
                  <a:cubicBezTo>
                    <a:pt x="125" y="643"/>
                    <a:pt x="125" y="637"/>
                    <a:pt x="125" y="631"/>
                  </a:cubicBezTo>
                  <a:cubicBezTo>
                    <a:pt x="125" y="626"/>
                    <a:pt x="130" y="622"/>
                    <a:pt x="136" y="622"/>
                  </a:cubicBezTo>
                  <a:close/>
                  <a:moveTo>
                    <a:pt x="125" y="578"/>
                  </a:moveTo>
                  <a:cubicBezTo>
                    <a:pt x="180" y="578"/>
                    <a:pt x="234" y="578"/>
                    <a:pt x="288" y="578"/>
                  </a:cubicBezTo>
                  <a:cubicBezTo>
                    <a:pt x="294" y="578"/>
                    <a:pt x="299" y="582"/>
                    <a:pt x="299" y="586"/>
                  </a:cubicBezTo>
                  <a:cubicBezTo>
                    <a:pt x="299" y="592"/>
                    <a:pt x="299" y="598"/>
                    <a:pt x="299" y="604"/>
                  </a:cubicBezTo>
                  <a:cubicBezTo>
                    <a:pt x="299" y="609"/>
                    <a:pt x="294" y="613"/>
                    <a:pt x="288" y="613"/>
                  </a:cubicBezTo>
                  <a:cubicBezTo>
                    <a:pt x="234" y="613"/>
                    <a:pt x="180" y="613"/>
                    <a:pt x="125" y="613"/>
                  </a:cubicBezTo>
                  <a:cubicBezTo>
                    <a:pt x="119" y="613"/>
                    <a:pt x="115" y="609"/>
                    <a:pt x="115" y="604"/>
                  </a:cubicBezTo>
                  <a:cubicBezTo>
                    <a:pt x="115" y="598"/>
                    <a:pt x="115" y="592"/>
                    <a:pt x="115" y="586"/>
                  </a:cubicBezTo>
                  <a:cubicBezTo>
                    <a:pt x="115" y="582"/>
                    <a:pt x="119" y="578"/>
                    <a:pt x="125" y="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061422" y="2580615"/>
            <a:ext cx="667677" cy="881592"/>
            <a:chOff x="8147735" y="2908669"/>
            <a:chExt cx="667677" cy="881592"/>
          </a:xfrm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grpSpPr>
        <p:sp>
          <p:nvSpPr>
            <p:cNvPr id="12" name="Freeform 13"/>
            <p:cNvSpPr/>
            <p:nvPr/>
          </p:nvSpPr>
          <p:spPr bwMode="auto">
            <a:xfrm>
              <a:off x="8147735" y="2908669"/>
              <a:ext cx="667677" cy="881592"/>
            </a:xfrm>
            <a:custGeom>
              <a:avLst/>
              <a:gdLst>
                <a:gd name="T0" fmla="*/ 41 w 459"/>
                <a:gd name="T1" fmla="*/ 556 h 606"/>
                <a:gd name="T2" fmla="*/ 56 w 459"/>
                <a:gd name="T3" fmla="*/ 516 h 606"/>
                <a:gd name="T4" fmla="*/ 151 w 459"/>
                <a:gd name="T5" fmla="*/ 355 h 606"/>
                <a:gd name="T6" fmla="*/ 148 w 459"/>
                <a:gd name="T7" fmla="*/ 344 h 606"/>
                <a:gd name="T8" fmla="*/ 5 w 459"/>
                <a:gd name="T9" fmla="*/ 260 h 606"/>
                <a:gd name="T10" fmla="*/ 6 w 459"/>
                <a:gd name="T11" fmla="*/ 247 h 606"/>
                <a:gd name="T12" fmla="*/ 203 w 459"/>
                <a:gd name="T13" fmla="*/ 171 h 606"/>
                <a:gd name="T14" fmla="*/ 214 w 459"/>
                <a:gd name="T15" fmla="*/ 161 h 606"/>
                <a:gd name="T16" fmla="*/ 268 w 459"/>
                <a:gd name="T17" fmla="*/ 75 h 606"/>
                <a:gd name="T18" fmla="*/ 270 w 459"/>
                <a:gd name="T19" fmla="*/ 53 h 606"/>
                <a:gd name="T20" fmla="*/ 251 w 459"/>
                <a:gd name="T21" fmla="*/ 11 h 606"/>
                <a:gd name="T22" fmla="*/ 259 w 459"/>
                <a:gd name="T23" fmla="*/ 3 h 606"/>
                <a:gd name="T24" fmla="*/ 428 w 459"/>
                <a:gd name="T25" fmla="*/ 101 h 606"/>
                <a:gd name="T26" fmla="*/ 454 w 459"/>
                <a:gd name="T27" fmla="*/ 116 h 606"/>
                <a:gd name="T28" fmla="*/ 451 w 459"/>
                <a:gd name="T29" fmla="*/ 127 h 606"/>
                <a:gd name="T30" fmla="*/ 404 w 459"/>
                <a:gd name="T31" fmla="*/ 131 h 606"/>
                <a:gd name="T32" fmla="*/ 395 w 459"/>
                <a:gd name="T33" fmla="*/ 134 h 606"/>
                <a:gd name="T34" fmla="*/ 385 w 459"/>
                <a:gd name="T35" fmla="*/ 143 h 606"/>
                <a:gd name="T36" fmla="*/ 385 w 459"/>
                <a:gd name="T37" fmla="*/ 143 h 606"/>
                <a:gd name="T38" fmla="*/ 336 w 459"/>
                <a:gd name="T39" fmla="*/ 232 h 606"/>
                <a:gd name="T40" fmla="*/ 333 w 459"/>
                <a:gd name="T41" fmla="*/ 246 h 606"/>
                <a:gd name="T42" fmla="*/ 362 w 459"/>
                <a:gd name="T43" fmla="*/ 453 h 606"/>
                <a:gd name="T44" fmla="*/ 350 w 459"/>
                <a:gd name="T45" fmla="*/ 459 h 606"/>
                <a:gd name="T46" fmla="*/ 207 w 459"/>
                <a:gd name="T47" fmla="*/ 377 h 606"/>
                <a:gd name="T48" fmla="*/ 197 w 459"/>
                <a:gd name="T49" fmla="*/ 380 h 606"/>
                <a:gd name="T50" fmla="*/ 99 w 459"/>
                <a:gd name="T51" fmla="*/ 543 h 606"/>
                <a:gd name="T52" fmla="*/ 69 w 459"/>
                <a:gd name="T53" fmla="*/ 574 h 606"/>
                <a:gd name="T54" fmla="*/ 41 w 459"/>
                <a:gd name="T55" fmla="*/ 55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9" h="606">
                  <a:moveTo>
                    <a:pt x="41" y="556"/>
                  </a:moveTo>
                  <a:cubicBezTo>
                    <a:pt x="45" y="543"/>
                    <a:pt x="50" y="527"/>
                    <a:pt x="56" y="516"/>
                  </a:cubicBezTo>
                  <a:cubicBezTo>
                    <a:pt x="87" y="462"/>
                    <a:pt x="120" y="409"/>
                    <a:pt x="151" y="355"/>
                  </a:cubicBezTo>
                  <a:cubicBezTo>
                    <a:pt x="153" y="351"/>
                    <a:pt x="152" y="347"/>
                    <a:pt x="148" y="344"/>
                  </a:cubicBezTo>
                  <a:cubicBezTo>
                    <a:pt x="102" y="318"/>
                    <a:pt x="52" y="287"/>
                    <a:pt x="5" y="260"/>
                  </a:cubicBezTo>
                  <a:cubicBezTo>
                    <a:pt x="0" y="257"/>
                    <a:pt x="0" y="250"/>
                    <a:pt x="6" y="247"/>
                  </a:cubicBezTo>
                  <a:cubicBezTo>
                    <a:pt x="65" y="209"/>
                    <a:pt x="127" y="178"/>
                    <a:pt x="203" y="171"/>
                  </a:cubicBezTo>
                  <a:cubicBezTo>
                    <a:pt x="208" y="170"/>
                    <a:pt x="211" y="166"/>
                    <a:pt x="214" y="161"/>
                  </a:cubicBezTo>
                  <a:cubicBezTo>
                    <a:pt x="232" y="133"/>
                    <a:pt x="250" y="104"/>
                    <a:pt x="268" y="75"/>
                  </a:cubicBezTo>
                  <a:cubicBezTo>
                    <a:pt x="272" y="68"/>
                    <a:pt x="273" y="60"/>
                    <a:pt x="270" y="53"/>
                  </a:cubicBezTo>
                  <a:cubicBezTo>
                    <a:pt x="263" y="39"/>
                    <a:pt x="257" y="25"/>
                    <a:pt x="251" y="11"/>
                  </a:cubicBezTo>
                  <a:cubicBezTo>
                    <a:pt x="248" y="6"/>
                    <a:pt x="254" y="0"/>
                    <a:pt x="259" y="3"/>
                  </a:cubicBezTo>
                  <a:cubicBezTo>
                    <a:pt x="428" y="101"/>
                    <a:pt x="428" y="101"/>
                    <a:pt x="428" y="101"/>
                  </a:cubicBezTo>
                  <a:cubicBezTo>
                    <a:pt x="454" y="116"/>
                    <a:pt x="454" y="116"/>
                    <a:pt x="454" y="116"/>
                  </a:cubicBezTo>
                  <a:cubicBezTo>
                    <a:pt x="459" y="119"/>
                    <a:pt x="457" y="126"/>
                    <a:pt x="451" y="127"/>
                  </a:cubicBezTo>
                  <a:cubicBezTo>
                    <a:pt x="435" y="128"/>
                    <a:pt x="420" y="130"/>
                    <a:pt x="404" y="131"/>
                  </a:cubicBezTo>
                  <a:cubicBezTo>
                    <a:pt x="401" y="131"/>
                    <a:pt x="398" y="132"/>
                    <a:pt x="395" y="134"/>
                  </a:cubicBezTo>
                  <a:cubicBezTo>
                    <a:pt x="391" y="136"/>
                    <a:pt x="387" y="139"/>
                    <a:pt x="385" y="143"/>
                  </a:cubicBezTo>
                  <a:cubicBezTo>
                    <a:pt x="385" y="143"/>
                    <a:pt x="385" y="143"/>
                    <a:pt x="385" y="143"/>
                  </a:cubicBezTo>
                  <a:cubicBezTo>
                    <a:pt x="336" y="232"/>
                    <a:pt x="336" y="232"/>
                    <a:pt x="336" y="232"/>
                  </a:cubicBezTo>
                  <a:cubicBezTo>
                    <a:pt x="333" y="236"/>
                    <a:pt x="331" y="241"/>
                    <a:pt x="333" y="246"/>
                  </a:cubicBezTo>
                  <a:cubicBezTo>
                    <a:pt x="362" y="319"/>
                    <a:pt x="368" y="387"/>
                    <a:pt x="362" y="453"/>
                  </a:cubicBezTo>
                  <a:cubicBezTo>
                    <a:pt x="362" y="459"/>
                    <a:pt x="356" y="462"/>
                    <a:pt x="350" y="459"/>
                  </a:cubicBezTo>
                  <a:cubicBezTo>
                    <a:pt x="304" y="432"/>
                    <a:pt x="254" y="403"/>
                    <a:pt x="207" y="377"/>
                  </a:cubicBezTo>
                  <a:cubicBezTo>
                    <a:pt x="204" y="375"/>
                    <a:pt x="199" y="376"/>
                    <a:pt x="197" y="380"/>
                  </a:cubicBezTo>
                  <a:cubicBezTo>
                    <a:pt x="164" y="434"/>
                    <a:pt x="132" y="489"/>
                    <a:pt x="99" y="543"/>
                  </a:cubicBezTo>
                  <a:cubicBezTo>
                    <a:pt x="93" y="554"/>
                    <a:pt x="81" y="564"/>
                    <a:pt x="69" y="574"/>
                  </a:cubicBezTo>
                  <a:cubicBezTo>
                    <a:pt x="32" y="606"/>
                    <a:pt x="28" y="605"/>
                    <a:pt x="41" y="5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9"/>
            <p:cNvSpPr/>
            <p:nvPr/>
          </p:nvSpPr>
          <p:spPr bwMode="auto">
            <a:xfrm>
              <a:off x="8147735" y="2908669"/>
              <a:ext cx="667677" cy="881592"/>
            </a:xfrm>
            <a:custGeom>
              <a:avLst/>
              <a:gdLst>
                <a:gd name="T0" fmla="*/ 41 w 459"/>
                <a:gd name="T1" fmla="*/ 556 h 606"/>
                <a:gd name="T2" fmla="*/ 56 w 459"/>
                <a:gd name="T3" fmla="*/ 516 h 606"/>
                <a:gd name="T4" fmla="*/ 151 w 459"/>
                <a:gd name="T5" fmla="*/ 355 h 606"/>
                <a:gd name="T6" fmla="*/ 148 w 459"/>
                <a:gd name="T7" fmla="*/ 344 h 606"/>
                <a:gd name="T8" fmla="*/ 5 w 459"/>
                <a:gd name="T9" fmla="*/ 260 h 606"/>
                <a:gd name="T10" fmla="*/ 6 w 459"/>
                <a:gd name="T11" fmla="*/ 247 h 606"/>
                <a:gd name="T12" fmla="*/ 203 w 459"/>
                <a:gd name="T13" fmla="*/ 171 h 606"/>
                <a:gd name="T14" fmla="*/ 214 w 459"/>
                <a:gd name="T15" fmla="*/ 161 h 606"/>
                <a:gd name="T16" fmla="*/ 268 w 459"/>
                <a:gd name="T17" fmla="*/ 75 h 606"/>
                <a:gd name="T18" fmla="*/ 270 w 459"/>
                <a:gd name="T19" fmla="*/ 53 h 606"/>
                <a:gd name="T20" fmla="*/ 251 w 459"/>
                <a:gd name="T21" fmla="*/ 11 h 606"/>
                <a:gd name="T22" fmla="*/ 259 w 459"/>
                <a:gd name="T23" fmla="*/ 3 h 606"/>
                <a:gd name="T24" fmla="*/ 428 w 459"/>
                <a:gd name="T25" fmla="*/ 101 h 606"/>
                <a:gd name="T26" fmla="*/ 454 w 459"/>
                <a:gd name="T27" fmla="*/ 116 h 606"/>
                <a:gd name="T28" fmla="*/ 451 w 459"/>
                <a:gd name="T29" fmla="*/ 127 h 606"/>
                <a:gd name="T30" fmla="*/ 404 w 459"/>
                <a:gd name="T31" fmla="*/ 131 h 606"/>
                <a:gd name="T32" fmla="*/ 395 w 459"/>
                <a:gd name="T33" fmla="*/ 134 h 606"/>
                <a:gd name="T34" fmla="*/ 385 w 459"/>
                <a:gd name="T35" fmla="*/ 143 h 606"/>
                <a:gd name="T36" fmla="*/ 385 w 459"/>
                <a:gd name="T37" fmla="*/ 143 h 606"/>
                <a:gd name="T38" fmla="*/ 336 w 459"/>
                <a:gd name="T39" fmla="*/ 232 h 606"/>
                <a:gd name="T40" fmla="*/ 333 w 459"/>
                <a:gd name="T41" fmla="*/ 246 h 606"/>
                <a:gd name="T42" fmla="*/ 362 w 459"/>
                <a:gd name="T43" fmla="*/ 453 h 606"/>
                <a:gd name="T44" fmla="*/ 350 w 459"/>
                <a:gd name="T45" fmla="*/ 459 h 606"/>
                <a:gd name="T46" fmla="*/ 207 w 459"/>
                <a:gd name="T47" fmla="*/ 377 h 606"/>
                <a:gd name="T48" fmla="*/ 197 w 459"/>
                <a:gd name="T49" fmla="*/ 380 h 606"/>
                <a:gd name="T50" fmla="*/ 99 w 459"/>
                <a:gd name="T51" fmla="*/ 543 h 606"/>
                <a:gd name="T52" fmla="*/ 69 w 459"/>
                <a:gd name="T53" fmla="*/ 574 h 606"/>
                <a:gd name="T54" fmla="*/ 41 w 459"/>
                <a:gd name="T55" fmla="*/ 55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9" h="606">
                  <a:moveTo>
                    <a:pt x="41" y="556"/>
                  </a:moveTo>
                  <a:cubicBezTo>
                    <a:pt x="45" y="543"/>
                    <a:pt x="50" y="527"/>
                    <a:pt x="56" y="516"/>
                  </a:cubicBezTo>
                  <a:cubicBezTo>
                    <a:pt x="87" y="462"/>
                    <a:pt x="120" y="409"/>
                    <a:pt x="151" y="355"/>
                  </a:cubicBezTo>
                  <a:cubicBezTo>
                    <a:pt x="153" y="351"/>
                    <a:pt x="152" y="347"/>
                    <a:pt x="148" y="344"/>
                  </a:cubicBezTo>
                  <a:cubicBezTo>
                    <a:pt x="102" y="318"/>
                    <a:pt x="52" y="287"/>
                    <a:pt x="5" y="260"/>
                  </a:cubicBezTo>
                  <a:cubicBezTo>
                    <a:pt x="0" y="257"/>
                    <a:pt x="0" y="250"/>
                    <a:pt x="6" y="247"/>
                  </a:cubicBezTo>
                  <a:cubicBezTo>
                    <a:pt x="65" y="209"/>
                    <a:pt x="127" y="178"/>
                    <a:pt x="203" y="171"/>
                  </a:cubicBezTo>
                  <a:cubicBezTo>
                    <a:pt x="208" y="170"/>
                    <a:pt x="211" y="166"/>
                    <a:pt x="214" y="161"/>
                  </a:cubicBezTo>
                  <a:cubicBezTo>
                    <a:pt x="232" y="133"/>
                    <a:pt x="250" y="104"/>
                    <a:pt x="268" y="75"/>
                  </a:cubicBezTo>
                  <a:cubicBezTo>
                    <a:pt x="272" y="68"/>
                    <a:pt x="273" y="60"/>
                    <a:pt x="270" y="53"/>
                  </a:cubicBezTo>
                  <a:cubicBezTo>
                    <a:pt x="263" y="39"/>
                    <a:pt x="257" y="25"/>
                    <a:pt x="251" y="11"/>
                  </a:cubicBezTo>
                  <a:cubicBezTo>
                    <a:pt x="248" y="6"/>
                    <a:pt x="254" y="0"/>
                    <a:pt x="259" y="3"/>
                  </a:cubicBezTo>
                  <a:cubicBezTo>
                    <a:pt x="428" y="101"/>
                    <a:pt x="428" y="101"/>
                    <a:pt x="428" y="101"/>
                  </a:cubicBezTo>
                  <a:cubicBezTo>
                    <a:pt x="454" y="116"/>
                    <a:pt x="454" y="116"/>
                    <a:pt x="454" y="116"/>
                  </a:cubicBezTo>
                  <a:cubicBezTo>
                    <a:pt x="459" y="119"/>
                    <a:pt x="457" y="126"/>
                    <a:pt x="451" y="127"/>
                  </a:cubicBezTo>
                  <a:cubicBezTo>
                    <a:pt x="435" y="128"/>
                    <a:pt x="420" y="130"/>
                    <a:pt x="404" y="131"/>
                  </a:cubicBezTo>
                  <a:cubicBezTo>
                    <a:pt x="401" y="131"/>
                    <a:pt x="398" y="132"/>
                    <a:pt x="395" y="134"/>
                  </a:cubicBezTo>
                  <a:cubicBezTo>
                    <a:pt x="391" y="136"/>
                    <a:pt x="387" y="139"/>
                    <a:pt x="385" y="143"/>
                  </a:cubicBezTo>
                  <a:cubicBezTo>
                    <a:pt x="385" y="143"/>
                    <a:pt x="385" y="143"/>
                    <a:pt x="385" y="143"/>
                  </a:cubicBezTo>
                  <a:cubicBezTo>
                    <a:pt x="336" y="232"/>
                    <a:pt x="336" y="232"/>
                    <a:pt x="336" y="232"/>
                  </a:cubicBezTo>
                  <a:cubicBezTo>
                    <a:pt x="333" y="236"/>
                    <a:pt x="331" y="241"/>
                    <a:pt x="333" y="246"/>
                  </a:cubicBezTo>
                  <a:cubicBezTo>
                    <a:pt x="362" y="319"/>
                    <a:pt x="368" y="387"/>
                    <a:pt x="362" y="453"/>
                  </a:cubicBezTo>
                  <a:cubicBezTo>
                    <a:pt x="362" y="459"/>
                    <a:pt x="356" y="462"/>
                    <a:pt x="350" y="459"/>
                  </a:cubicBezTo>
                  <a:cubicBezTo>
                    <a:pt x="304" y="432"/>
                    <a:pt x="254" y="403"/>
                    <a:pt x="207" y="377"/>
                  </a:cubicBezTo>
                  <a:cubicBezTo>
                    <a:pt x="204" y="375"/>
                    <a:pt x="199" y="376"/>
                    <a:pt x="197" y="380"/>
                  </a:cubicBezTo>
                  <a:cubicBezTo>
                    <a:pt x="164" y="434"/>
                    <a:pt x="132" y="489"/>
                    <a:pt x="99" y="543"/>
                  </a:cubicBezTo>
                  <a:cubicBezTo>
                    <a:pt x="93" y="554"/>
                    <a:pt x="81" y="564"/>
                    <a:pt x="69" y="574"/>
                  </a:cubicBezTo>
                  <a:cubicBezTo>
                    <a:pt x="32" y="606"/>
                    <a:pt x="28" y="605"/>
                    <a:pt x="41" y="5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702315" y="2539774"/>
            <a:ext cx="867332" cy="863442"/>
            <a:chOff x="4420285" y="2909357"/>
            <a:chExt cx="867332" cy="863442"/>
          </a:xfrm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grpSpPr>
        <p:sp>
          <p:nvSpPr>
            <p:cNvPr id="15" name="Freeform 17"/>
            <p:cNvSpPr>
              <a:spLocks noEditPoints="1"/>
            </p:cNvSpPr>
            <p:nvPr/>
          </p:nvSpPr>
          <p:spPr bwMode="auto">
            <a:xfrm>
              <a:off x="4420285" y="2909357"/>
              <a:ext cx="867332" cy="863442"/>
            </a:xfrm>
            <a:custGeom>
              <a:avLst/>
              <a:gdLst>
                <a:gd name="T0" fmla="*/ 269 w 596"/>
                <a:gd name="T1" fmla="*/ 88 h 593"/>
                <a:gd name="T2" fmla="*/ 280 w 596"/>
                <a:gd name="T3" fmla="*/ 507 h 593"/>
                <a:gd name="T4" fmla="*/ 201 w 596"/>
                <a:gd name="T5" fmla="*/ 517 h 593"/>
                <a:gd name="T6" fmla="*/ 190 w 596"/>
                <a:gd name="T7" fmla="*/ 97 h 593"/>
                <a:gd name="T8" fmla="*/ 429 w 596"/>
                <a:gd name="T9" fmla="*/ 367 h 593"/>
                <a:gd name="T10" fmla="*/ 487 w 596"/>
                <a:gd name="T11" fmla="*/ 367 h 593"/>
                <a:gd name="T12" fmla="*/ 504 w 596"/>
                <a:gd name="T13" fmla="*/ 506 h 593"/>
                <a:gd name="T14" fmla="*/ 425 w 596"/>
                <a:gd name="T15" fmla="*/ 518 h 593"/>
                <a:gd name="T16" fmla="*/ 414 w 596"/>
                <a:gd name="T17" fmla="*/ 382 h 593"/>
                <a:gd name="T18" fmla="*/ 23 w 596"/>
                <a:gd name="T19" fmla="*/ 0 h 593"/>
                <a:gd name="T20" fmla="*/ 22 w 596"/>
                <a:gd name="T21" fmla="*/ 0 h 593"/>
                <a:gd name="T22" fmla="*/ 2 w 596"/>
                <a:gd name="T23" fmla="*/ 38 h 593"/>
                <a:gd name="T24" fmla="*/ 12 w 596"/>
                <a:gd name="T25" fmla="*/ 43 h 593"/>
                <a:gd name="T26" fmla="*/ 14 w 596"/>
                <a:gd name="T27" fmla="*/ 569 h 593"/>
                <a:gd name="T28" fmla="*/ 548 w 596"/>
                <a:gd name="T29" fmla="*/ 578 h 593"/>
                <a:gd name="T30" fmla="*/ 551 w 596"/>
                <a:gd name="T31" fmla="*/ 587 h 593"/>
                <a:gd name="T32" fmla="*/ 591 w 596"/>
                <a:gd name="T33" fmla="*/ 574 h 593"/>
                <a:gd name="T34" fmla="*/ 557 w 596"/>
                <a:gd name="T35" fmla="*/ 550 h 593"/>
                <a:gd name="T36" fmla="*/ 551 w 596"/>
                <a:gd name="T37" fmla="*/ 558 h 593"/>
                <a:gd name="T38" fmla="*/ 42 w 596"/>
                <a:gd name="T39" fmla="*/ 561 h 593"/>
                <a:gd name="T40" fmla="*/ 31 w 596"/>
                <a:gd name="T41" fmla="*/ 46 h 593"/>
                <a:gd name="T42" fmla="*/ 39 w 596"/>
                <a:gd name="T43" fmla="*/ 43 h 593"/>
                <a:gd name="T44" fmla="*/ 25 w 596"/>
                <a:gd name="T45" fmla="*/ 4 h 593"/>
                <a:gd name="T46" fmla="*/ 309 w 596"/>
                <a:gd name="T47" fmla="*/ 194 h 593"/>
                <a:gd name="T48" fmla="*/ 380 w 596"/>
                <a:gd name="T49" fmla="*/ 194 h 593"/>
                <a:gd name="T50" fmla="*/ 390 w 596"/>
                <a:gd name="T51" fmla="*/ 509 h 593"/>
                <a:gd name="T52" fmla="*/ 310 w 596"/>
                <a:gd name="T53" fmla="*/ 517 h 593"/>
                <a:gd name="T54" fmla="*/ 300 w 596"/>
                <a:gd name="T55" fmla="*/ 202 h 593"/>
                <a:gd name="T56" fmla="*/ 89 w 596"/>
                <a:gd name="T57" fmla="*/ 302 h 593"/>
                <a:gd name="T58" fmla="*/ 159 w 596"/>
                <a:gd name="T59" fmla="*/ 302 h 593"/>
                <a:gd name="T60" fmla="*/ 169 w 596"/>
                <a:gd name="T61" fmla="*/ 507 h 593"/>
                <a:gd name="T62" fmla="*/ 90 w 596"/>
                <a:gd name="T63" fmla="*/ 517 h 593"/>
                <a:gd name="T64" fmla="*/ 79 w 596"/>
                <a:gd name="T65" fmla="*/ 311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6" h="593">
                  <a:moveTo>
                    <a:pt x="199" y="88"/>
                  </a:moveTo>
                  <a:cubicBezTo>
                    <a:pt x="223" y="88"/>
                    <a:pt x="246" y="88"/>
                    <a:pt x="269" y="88"/>
                  </a:cubicBezTo>
                  <a:cubicBezTo>
                    <a:pt x="279" y="88"/>
                    <a:pt x="280" y="89"/>
                    <a:pt x="280" y="97"/>
                  </a:cubicBezTo>
                  <a:cubicBezTo>
                    <a:pt x="280" y="234"/>
                    <a:pt x="280" y="370"/>
                    <a:pt x="280" y="507"/>
                  </a:cubicBezTo>
                  <a:cubicBezTo>
                    <a:pt x="280" y="516"/>
                    <a:pt x="279" y="517"/>
                    <a:pt x="270" y="517"/>
                  </a:cubicBezTo>
                  <a:cubicBezTo>
                    <a:pt x="247" y="517"/>
                    <a:pt x="224" y="517"/>
                    <a:pt x="201" y="517"/>
                  </a:cubicBezTo>
                  <a:cubicBezTo>
                    <a:pt x="192" y="517"/>
                    <a:pt x="190" y="516"/>
                    <a:pt x="190" y="507"/>
                  </a:cubicBezTo>
                  <a:cubicBezTo>
                    <a:pt x="190" y="371"/>
                    <a:pt x="190" y="234"/>
                    <a:pt x="190" y="97"/>
                  </a:cubicBezTo>
                  <a:cubicBezTo>
                    <a:pt x="190" y="89"/>
                    <a:pt x="191" y="88"/>
                    <a:pt x="199" y="88"/>
                  </a:cubicBezTo>
                  <a:close/>
                  <a:moveTo>
                    <a:pt x="429" y="367"/>
                  </a:moveTo>
                  <a:cubicBezTo>
                    <a:pt x="429" y="367"/>
                    <a:pt x="429" y="367"/>
                    <a:pt x="429" y="367"/>
                  </a:cubicBezTo>
                  <a:cubicBezTo>
                    <a:pt x="448" y="367"/>
                    <a:pt x="468" y="367"/>
                    <a:pt x="487" y="367"/>
                  </a:cubicBezTo>
                  <a:cubicBezTo>
                    <a:pt x="502" y="367"/>
                    <a:pt x="504" y="368"/>
                    <a:pt x="504" y="382"/>
                  </a:cubicBezTo>
                  <a:cubicBezTo>
                    <a:pt x="504" y="423"/>
                    <a:pt x="504" y="465"/>
                    <a:pt x="504" y="506"/>
                  </a:cubicBezTo>
                  <a:cubicBezTo>
                    <a:pt x="504" y="516"/>
                    <a:pt x="503" y="518"/>
                    <a:pt x="494" y="518"/>
                  </a:cubicBezTo>
                  <a:cubicBezTo>
                    <a:pt x="471" y="518"/>
                    <a:pt x="448" y="518"/>
                    <a:pt x="425" y="518"/>
                  </a:cubicBezTo>
                  <a:cubicBezTo>
                    <a:pt x="415" y="518"/>
                    <a:pt x="414" y="517"/>
                    <a:pt x="414" y="506"/>
                  </a:cubicBezTo>
                  <a:cubicBezTo>
                    <a:pt x="414" y="464"/>
                    <a:pt x="414" y="423"/>
                    <a:pt x="414" y="382"/>
                  </a:cubicBezTo>
                  <a:cubicBezTo>
                    <a:pt x="414" y="368"/>
                    <a:pt x="416" y="367"/>
                    <a:pt x="429" y="367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1"/>
                    <a:pt x="21" y="2"/>
                    <a:pt x="20" y="4"/>
                  </a:cubicBezTo>
                  <a:cubicBezTo>
                    <a:pt x="14" y="15"/>
                    <a:pt x="8" y="27"/>
                    <a:pt x="2" y="38"/>
                  </a:cubicBezTo>
                  <a:cubicBezTo>
                    <a:pt x="0" y="42"/>
                    <a:pt x="1" y="43"/>
                    <a:pt x="6" y="43"/>
                  </a:cubicBezTo>
                  <a:cubicBezTo>
                    <a:pt x="8" y="43"/>
                    <a:pt x="10" y="43"/>
                    <a:pt x="12" y="43"/>
                  </a:cubicBezTo>
                  <a:cubicBezTo>
                    <a:pt x="14" y="43"/>
                    <a:pt x="14" y="44"/>
                    <a:pt x="14" y="46"/>
                  </a:cubicBezTo>
                  <a:cubicBezTo>
                    <a:pt x="14" y="220"/>
                    <a:pt x="14" y="395"/>
                    <a:pt x="14" y="569"/>
                  </a:cubicBezTo>
                  <a:cubicBezTo>
                    <a:pt x="14" y="576"/>
                    <a:pt x="16" y="578"/>
                    <a:pt x="25" y="578"/>
                  </a:cubicBezTo>
                  <a:cubicBezTo>
                    <a:pt x="200" y="578"/>
                    <a:pt x="374" y="578"/>
                    <a:pt x="548" y="578"/>
                  </a:cubicBezTo>
                  <a:cubicBezTo>
                    <a:pt x="551" y="578"/>
                    <a:pt x="551" y="579"/>
                    <a:pt x="551" y="581"/>
                  </a:cubicBezTo>
                  <a:cubicBezTo>
                    <a:pt x="551" y="583"/>
                    <a:pt x="551" y="585"/>
                    <a:pt x="551" y="587"/>
                  </a:cubicBezTo>
                  <a:cubicBezTo>
                    <a:pt x="551" y="592"/>
                    <a:pt x="553" y="593"/>
                    <a:pt x="556" y="591"/>
                  </a:cubicBezTo>
                  <a:cubicBezTo>
                    <a:pt x="568" y="585"/>
                    <a:pt x="579" y="580"/>
                    <a:pt x="591" y="574"/>
                  </a:cubicBezTo>
                  <a:cubicBezTo>
                    <a:pt x="596" y="571"/>
                    <a:pt x="595" y="570"/>
                    <a:pt x="591" y="568"/>
                  </a:cubicBezTo>
                  <a:cubicBezTo>
                    <a:pt x="579" y="562"/>
                    <a:pt x="568" y="556"/>
                    <a:pt x="557" y="550"/>
                  </a:cubicBezTo>
                  <a:cubicBezTo>
                    <a:pt x="552" y="548"/>
                    <a:pt x="551" y="548"/>
                    <a:pt x="551" y="554"/>
                  </a:cubicBezTo>
                  <a:cubicBezTo>
                    <a:pt x="551" y="556"/>
                    <a:pt x="551" y="557"/>
                    <a:pt x="551" y="558"/>
                  </a:cubicBezTo>
                  <a:cubicBezTo>
                    <a:pt x="551" y="561"/>
                    <a:pt x="551" y="561"/>
                    <a:pt x="548" y="561"/>
                  </a:cubicBezTo>
                  <a:cubicBezTo>
                    <a:pt x="379" y="561"/>
                    <a:pt x="210" y="561"/>
                    <a:pt x="42" y="561"/>
                  </a:cubicBezTo>
                  <a:cubicBezTo>
                    <a:pt x="34" y="561"/>
                    <a:pt x="31" y="560"/>
                    <a:pt x="31" y="552"/>
                  </a:cubicBezTo>
                  <a:cubicBezTo>
                    <a:pt x="31" y="383"/>
                    <a:pt x="31" y="215"/>
                    <a:pt x="31" y="46"/>
                  </a:cubicBezTo>
                  <a:cubicBezTo>
                    <a:pt x="31" y="43"/>
                    <a:pt x="32" y="43"/>
                    <a:pt x="35" y="43"/>
                  </a:cubicBezTo>
                  <a:cubicBezTo>
                    <a:pt x="36" y="43"/>
                    <a:pt x="38" y="43"/>
                    <a:pt x="39" y="43"/>
                  </a:cubicBezTo>
                  <a:cubicBezTo>
                    <a:pt x="45" y="43"/>
                    <a:pt x="45" y="42"/>
                    <a:pt x="43" y="37"/>
                  </a:cubicBezTo>
                  <a:cubicBezTo>
                    <a:pt x="37" y="26"/>
                    <a:pt x="31" y="15"/>
                    <a:pt x="25" y="4"/>
                  </a:cubicBezTo>
                  <a:cubicBezTo>
                    <a:pt x="24" y="2"/>
                    <a:pt x="24" y="1"/>
                    <a:pt x="23" y="0"/>
                  </a:cubicBezTo>
                  <a:close/>
                  <a:moveTo>
                    <a:pt x="309" y="194"/>
                  </a:moveTo>
                  <a:cubicBezTo>
                    <a:pt x="309" y="194"/>
                    <a:pt x="309" y="194"/>
                    <a:pt x="309" y="194"/>
                  </a:cubicBezTo>
                  <a:cubicBezTo>
                    <a:pt x="332" y="194"/>
                    <a:pt x="356" y="194"/>
                    <a:pt x="380" y="194"/>
                  </a:cubicBezTo>
                  <a:cubicBezTo>
                    <a:pt x="389" y="194"/>
                    <a:pt x="390" y="195"/>
                    <a:pt x="390" y="201"/>
                  </a:cubicBezTo>
                  <a:cubicBezTo>
                    <a:pt x="390" y="304"/>
                    <a:pt x="390" y="406"/>
                    <a:pt x="390" y="509"/>
                  </a:cubicBezTo>
                  <a:cubicBezTo>
                    <a:pt x="390" y="516"/>
                    <a:pt x="387" y="517"/>
                    <a:pt x="379" y="517"/>
                  </a:cubicBezTo>
                  <a:cubicBezTo>
                    <a:pt x="356" y="517"/>
                    <a:pt x="333" y="517"/>
                    <a:pt x="310" y="517"/>
                  </a:cubicBezTo>
                  <a:cubicBezTo>
                    <a:pt x="300" y="517"/>
                    <a:pt x="300" y="516"/>
                    <a:pt x="300" y="508"/>
                  </a:cubicBezTo>
                  <a:cubicBezTo>
                    <a:pt x="300" y="406"/>
                    <a:pt x="300" y="304"/>
                    <a:pt x="300" y="202"/>
                  </a:cubicBezTo>
                  <a:cubicBezTo>
                    <a:pt x="300" y="194"/>
                    <a:pt x="300" y="194"/>
                    <a:pt x="309" y="194"/>
                  </a:cubicBezTo>
                  <a:close/>
                  <a:moveTo>
                    <a:pt x="89" y="302"/>
                  </a:moveTo>
                  <a:cubicBezTo>
                    <a:pt x="89" y="302"/>
                    <a:pt x="89" y="302"/>
                    <a:pt x="89" y="302"/>
                  </a:cubicBezTo>
                  <a:cubicBezTo>
                    <a:pt x="112" y="302"/>
                    <a:pt x="136" y="302"/>
                    <a:pt x="159" y="302"/>
                  </a:cubicBezTo>
                  <a:cubicBezTo>
                    <a:pt x="168" y="302"/>
                    <a:pt x="169" y="302"/>
                    <a:pt x="169" y="311"/>
                  </a:cubicBezTo>
                  <a:cubicBezTo>
                    <a:pt x="169" y="377"/>
                    <a:pt x="169" y="442"/>
                    <a:pt x="169" y="507"/>
                  </a:cubicBezTo>
                  <a:cubicBezTo>
                    <a:pt x="169" y="516"/>
                    <a:pt x="168" y="517"/>
                    <a:pt x="160" y="517"/>
                  </a:cubicBezTo>
                  <a:cubicBezTo>
                    <a:pt x="137" y="517"/>
                    <a:pt x="113" y="517"/>
                    <a:pt x="90" y="517"/>
                  </a:cubicBezTo>
                  <a:cubicBezTo>
                    <a:pt x="81" y="517"/>
                    <a:pt x="79" y="516"/>
                    <a:pt x="79" y="507"/>
                  </a:cubicBezTo>
                  <a:cubicBezTo>
                    <a:pt x="79" y="442"/>
                    <a:pt x="79" y="376"/>
                    <a:pt x="79" y="311"/>
                  </a:cubicBezTo>
                  <a:cubicBezTo>
                    <a:pt x="79" y="302"/>
                    <a:pt x="80" y="302"/>
                    <a:pt x="89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4420285" y="2909357"/>
              <a:ext cx="867332" cy="863442"/>
            </a:xfrm>
            <a:custGeom>
              <a:avLst/>
              <a:gdLst>
                <a:gd name="T0" fmla="*/ 269 w 596"/>
                <a:gd name="T1" fmla="*/ 88 h 593"/>
                <a:gd name="T2" fmla="*/ 280 w 596"/>
                <a:gd name="T3" fmla="*/ 507 h 593"/>
                <a:gd name="T4" fmla="*/ 201 w 596"/>
                <a:gd name="T5" fmla="*/ 517 h 593"/>
                <a:gd name="T6" fmla="*/ 190 w 596"/>
                <a:gd name="T7" fmla="*/ 97 h 593"/>
                <a:gd name="T8" fmla="*/ 429 w 596"/>
                <a:gd name="T9" fmla="*/ 367 h 593"/>
                <a:gd name="T10" fmla="*/ 487 w 596"/>
                <a:gd name="T11" fmla="*/ 367 h 593"/>
                <a:gd name="T12" fmla="*/ 504 w 596"/>
                <a:gd name="T13" fmla="*/ 506 h 593"/>
                <a:gd name="T14" fmla="*/ 425 w 596"/>
                <a:gd name="T15" fmla="*/ 518 h 593"/>
                <a:gd name="T16" fmla="*/ 414 w 596"/>
                <a:gd name="T17" fmla="*/ 382 h 593"/>
                <a:gd name="T18" fmla="*/ 23 w 596"/>
                <a:gd name="T19" fmla="*/ 0 h 593"/>
                <a:gd name="T20" fmla="*/ 22 w 596"/>
                <a:gd name="T21" fmla="*/ 0 h 593"/>
                <a:gd name="T22" fmla="*/ 2 w 596"/>
                <a:gd name="T23" fmla="*/ 38 h 593"/>
                <a:gd name="T24" fmla="*/ 12 w 596"/>
                <a:gd name="T25" fmla="*/ 43 h 593"/>
                <a:gd name="T26" fmla="*/ 14 w 596"/>
                <a:gd name="T27" fmla="*/ 569 h 593"/>
                <a:gd name="T28" fmla="*/ 548 w 596"/>
                <a:gd name="T29" fmla="*/ 578 h 593"/>
                <a:gd name="T30" fmla="*/ 551 w 596"/>
                <a:gd name="T31" fmla="*/ 587 h 593"/>
                <a:gd name="T32" fmla="*/ 591 w 596"/>
                <a:gd name="T33" fmla="*/ 574 h 593"/>
                <a:gd name="T34" fmla="*/ 557 w 596"/>
                <a:gd name="T35" fmla="*/ 550 h 593"/>
                <a:gd name="T36" fmla="*/ 551 w 596"/>
                <a:gd name="T37" fmla="*/ 558 h 593"/>
                <a:gd name="T38" fmla="*/ 42 w 596"/>
                <a:gd name="T39" fmla="*/ 561 h 593"/>
                <a:gd name="T40" fmla="*/ 31 w 596"/>
                <a:gd name="T41" fmla="*/ 46 h 593"/>
                <a:gd name="T42" fmla="*/ 39 w 596"/>
                <a:gd name="T43" fmla="*/ 43 h 593"/>
                <a:gd name="T44" fmla="*/ 25 w 596"/>
                <a:gd name="T45" fmla="*/ 4 h 593"/>
                <a:gd name="T46" fmla="*/ 309 w 596"/>
                <a:gd name="T47" fmla="*/ 194 h 593"/>
                <a:gd name="T48" fmla="*/ 380 w 596"/>
                <a:gd name="T49" fmla="*/ 194 h 593"/>
                <a:gd name="T50" fmla="*/ 390 w 596"/>
                <a:gd name="T51" fmla="*/ 509 h 593"/>
                <a:gd name="T52" fmla="*/ 310 w 596"/>
                <a:gd name="T53" fmla="*/ 517 h 593"/>
                <a:gd name="T54" fmla="*/ 300 w 596"/>
                <a:gd name="T55" fmla="*/ 202 h 593"/>
                <a:gd name="T56" fmla="*/ 89 w 596"/>
                <a:gd name="T57" fmla="*/ 302 h 593"/>
                <a:gd name="T58" fmla="*/ 159 w 596"/>
                <a:gd name="T59" fmla="*/ 302 h 593"/>
                <a:gd name="T60" fmla="*/ 169 w 596"/>
                <a:gd name="T61" fmla="*/ 507 h 593"/>
                <a:gd name="T62" fmla="*/ 90 w 596"/>
                <a:gd name="T63" fmla="*/ 517 h 593"/>
                <a:gd name="T64" fmla="*/ 79 w 596"/>
                <a:gd name="T65" fmla="*/ 311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6" h="593">
                  <a:moveTo>
                    <a:pt x="199" y="88"/>
                  </a:moveTo>
                  <a:cubicBezTo>
                    <a:pt x="223" y="88"/>
                    <a:pt x="246" y="88"/>
                    <a:pt x="269" y="88"/>
                  </a:cubicBezTo>
                  <a:cubicBezTo>
                    <a:pt x="279" y="88"/>
                    <a:pt x="280" y="89"/>
                    <a:pt x="280" y="97"/>
                  </a:cubicBezTo>
                  <a:cubicBezTo>
                    <a:pt x="280" y="234"/>
                    <a:pt x="280" y="370"/>
                    <a:pt x="280" y="507"/>
                  </a:cubicBezTo>
                  <a:cubicBezTo>
                    <a:pt x="280" y="516"/>
                    <a:pt x="279" y="517"/>
                    <a:pt x="270" y="517"/>
                  </a:cubicBezTo>
                  <a:cubicBezTo>
                    <a:pt x="247" y="517"/>
                    <a:pt x="224" y="517"/>
                    <a:pt x="201" y="517"/>
                  </a:cubicBezTo>
                  <a:cubicBezTo>
                    <a:pt x="192" y="517"/>
                    <a:pt x="190" y="516"/>
                    <a:pt x="190" y="507"/>
                  </a:cubicBezTo>
                  <a:cubicBezTo>
                    <a:pt x="190" y="371"/>
                    <a:pt x="190" y="234"/>
                    <a:pt x="190" y="97"/>
                  </a:cubicBezTo>
                  <a:cubicBezTo>
                    <a:pt x="190" y="89"/>
                    <a:pt x="191" y="88"/>
                    <a:pt x="199" y="88"/>
                  </a:cubicBezTo>
                  <a:close/>
                  <a:moveTo>
                    <a:pt x="429" y="367"/>
                  </a:moveTo>
                  <a:cubicBezTo>
                    <a:pt x="429" y="367"/>
                    <a:pt x="429" y="367"/>
                    <a:pt x="429" y="367"/>
                  </a:cubicBezTo>
                  <a:cubicBezTo>
                    <a:pt x="448" y="367"/>
                    <a:pt x="468" y="367"/>
                    <a:pt x="487" y="367"/>
                  </a:cubicBezTo>
                  <a:cubicBezTo>
                    <a:pt x="502" y="367"/>
                    <a:pt x="504" y="368"/>
                    <a:pt x="504" y="382"/>
                  </a:cubicBezTo>
                  <a:cubicBezTo>
                    <a:pt x="504" y="423"/>
                    <a:pt x="504" y="465"/>
                    <a:pt x="504" y="506"/>
                  </a:cubicBezTo>
                  <a:cubicBezTo>
                    <a:pt x="504" y="516"/>
                    <a:pt x="503" y="518"/>
                    <a:pt x="494" y="518"/>
                  </a:cubicBezTo>
                  <a:cubicBezTo>
                    <a:pt x="471" y="518"/>
                    <a:pt x="448" y="518"/>
                    <a:pt x="425" y="518"/>
                  </a:cubicBezTo>
                  <a:cubicBezTo>
                    <a:pt x="415" y="518"/>
                    <a:pt x="414" y="517"/>
                    <a:pt x="414" y="506"/>
                  </a:cubicBezTo>
                  <a:cubicBezTo>
                    <a:pt x="414" y="464"/>
                    <a:pt x="414" y="423"/>
                    <a:pt x="414" y="382"/>
                  </a:cubicBezTo>
                  <a:cubicBezTo>
                    <a:pt x="414" y="368"/>
                    <a:pt x="416" y="367"/>
                    <a:pt x="429" y="367"/>
                  </a:cubicBezTo>
                  <a:close/>
                  <a:moveTo>
                    <a:pt x="2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1"/>
                    <a:pt x="21" y="2"/>
                    <a:pt x="20" y="4"/>
                  </a:cubicBezTo>
                  <a:cubicBezTo>
                    <a:pt x="14" y="15"/>
                    <a:pt x="8" y="27"/>
                    <a:pt x="2" y="38"/>
                  </a:cubicBezTo>
                  <a:cubicBezTo>
                    <a:pt x="0" y="42"/>
                    <a:pt x="1" y="43"/>
                    <a:pt x="6" y="43"/>
                  </a:cubicBezTo>
                  <a:cubicBezTo>
                    <a:pt x="8" y="43"/>
                    <a:pt x="10" y="43"/>
                    <a:pt x="12" y="43"/>
                  </a:cubicBezTo>
                  <a:cubicBezTo>
                    <a:pt x="14" y="43"/>
                    <a:pt x="14" y="44"/>
                    <a:pt x="14" y="46"/>
                  </a:cubicBezTo>
                  <a:cubicBezTo>
                    <a:pt x="14" y="220"/>
                    <a:pt x="14" y="395"/>
                    <a:pt x="14" y="569"/>
                  </a:cubicBezTo>
                  <a:cubicBezTo>
                    <a:pt x="14" y="576"/>
                    <a:pt x="16" y="578"/>
                    <a:pt x="25" y="578"/>
                  </a:cubicBezTo>
                  <a:cubicBezTo>
                    <a:pt x="200" y="578"/>
                    <a:pt x="374" y="578"/>
                    <a:pt x="548" y="578"/>
                  </a:cubicBezTo>
                  <a:cubicBezTo>
                    <a:pt x="551" y="578"/>
                    <a:pt x="551" y="579"/>
                    <a:pt x="551" y="581"/>
                  </a:cubicBezTo>
                  <a:cubicBezTo>
                    <a:pt x="551" y="583"/>
                    <a:pt x="551" y="585"/>
                    <a:pt x="551" y="587"/>
                  </a:cubicBezTo>
                  <a:cubicBezTo>
                    <a:pt x="551" y="592"/>
                    <a:pt x="553" y="593"/>
                    <a:pt x="556" y="591"/>
                  </a:cubicBezTo>
                  <a:cubicBezTo>
                    <a:pt x="568" y="585"/>
                    <a:pt x="579" y="580"/>
                    <a:pt x="591" y="574"/>
                  </a:cubicBezTo>
                  <a:cubicBezTo>
                    <a:pt x="596" y="571"/>
                    <a:pt x="595" y="570"/>
                    <a:pt x="591" y="568"/>
                  </a:cubicBezTo>
                  <a:cubicBezTo>
                    <a:pt x="579" y="562"/>
                    <a:pt x="568" y="556"/>
                    <a:pt x="557" y="550"/>
                  </a:cubicBezTo>
                  <a:cubicBezTo>
                    <a:pt x="552" y="548"/>
                    <a:pt x="551" y="548"/>
                    <a:pt x="551" y="554"/>
                  </a:cubicBezTo>
                  <a:cubicBezTo>
                    <a:pt x="551" y="556"/>
                    <a:pt x="551" y="557"/>
                    <a:pt x="551" y="558"/>
                  </a:cubicBezTo>
                  <a:cubicBezTo>
                    <a:pt x="551" y="561"/>
                    <a:pt x="551" y="561"/>
                    <a:pt x="548" y="561"/>
                  </a:cubicBezTo>
                  <a:cubicBezTo>
                    <a:pt x="379" y="561"/>
                    <a:pt x="210" y="561"/>
                    <a:pt x="42" y="561"/>
                  </a:cubicBezTo>
                  <a:cubicBezTo>
                    <a:pt x="34" y="561"/>
                    <a:pt x="31" y="560"/>
                    <a:pt x="31" y="552"/>
                  </a:cubicBezTo>
                  <a:cubicBezTo>
                    <a:pt x="31" y="383"/>
                    <a:pt x="31" y="215"/>
                    <a:pt x="31" y="46"/>
                  </a:cubicBezTo>
                  <a:cubicBezTo>
                    <a:pt x="31" y="43"/>
                    <a:pt x="32" y="43"/>
                    <a:pt x="35" y="43"/>
                  </a:cubicBezTo>
                  <a:cubicBezTo>
                    <a:pt x="36" y="43"/>
                    <a:pt x="38" y="43"/>
                    <a:pt x="39" y="43"/>
                  </a:cubicBezTo>
                  <a:cubicBezTo>
                    <a:pt x="45" y="43"/>
                    <a:pt x="45" y="42"/>
                    <a:pt x="43" y="37"/>
                  </a:cubicBezTo>
                  <a:cubicBezTo>
                    <a:pt x="37" y="26"/>
                    <a:pt x="31" y="15"/>
                    <a:pt x="25" y="4"/>
                  </a:cubicBezTo>
                  <a:cubicBezTo>
                    <a:pt x="24" y="2"/>
                    <a:pt x="24" y="1"/>
                    <a:pt x="23" y="0"/>
                  </a:cubicBezTo>
                  <a:close/>
                  <a:moveTo>
                    <a:pt x="309" y="194"/>
                  </a:moveTo>
                  <a:cubicBezTo>
                    <a:pt x="309" y="194"/>
                    <a:pt x="309" y="194"/>
                    <a:pt x="309" y="194"/>
                  </a:cubicBezTo>
                  <a:cubicBezTo>
                    <a:pt x="332" y="194"/>
                    <a:pt x="356" y="194"/>
                    <a:pt x="380" y="194"/>
                  </a:cubicBezTo>
                  <a:cubicBezTo>
                    <a:pt x="389" y="194"/>
                    <a:pt x="390" y="195"/>
                    <a:pt x="390" y="201"/>
                  </a:cubicBezTo>
                  <a:cubicBezTo>
                    <a:pt x="390" y="304"/>
                    <a:pt x="390" y="406"/>
                    <a:pt x="390" y="509"/>
                  </a:cubicBezTo>
                  <a:cubicBezTo>
                    <a:pt x="390" y="516"/>
                    <a:pt x="387" y="517"/>
                    <a:pt x="379" y="517"/>
                  </a:cubicBezTo>
                  <a:cubicBezTo>
                    <a:pt x="356" y="517"/>
                    <a:pt x="333" y="517"/>
                    <a:pt x="310" y="517"/>
                  </a:cubicBezTo>
                  <a:cubicBezTo>
                    <a:pt x="300" y="517"/>
                    <a:pt x="300" y="516"/>
                    <a:pt x="300" y="508"/>
                  </a:cubicBezTo>
                  <a:cubicBezTo>
                    <a:pt x="300" y="406"/>
                    <a:pt x="300" y="304"/>
                    <a:pt x="300" y="202"/>
                  </a:cubicBezTo>
                  <a:cubicBezTo>
                    <a:pt x="300" y="194"/>
                    <a:pt x="300" y="194"/>
                    <a:pt x="309" y="194"/>
                  </a:cubicBezTo>
                  <a:close/>
                  <a:moveTo>
                    <a:pt x="89" y="302"/>
                  </a:moveTo>
                  <a:cubicBezTo>
                    <a:pt x="89" y="302"/>
                    <a:pt x="89" y="302"/>
                    <a:pt x="89" y="302"/>
                  </a:cubicBezTo>
                  <a:cubicBezTo>
                    <a:pt x="112" y="302"/>
                    <a:pt x="136" y="302"/>
                    <a:pt x="159" y="302"/>
                  </a:cubicBezTo>
                  <a:cubicBezTo>
                    <a:pt x="168" y="302"/>
                    <a:pt x="169" y="302"/>
                    <a:pt x="169" y="311"/>
                  </a:cubicBezTo>
                  <a:cubicBezTo>
                    <a:pt x="169" y="377"/>
                    <a:pt x="169" y="442"/>
                    <a:pt x="169" y="507"/>
                  </a:cubicBezTo>
                  <a:cubicBezTo>
                    <a:pt x="169" y="516"/>
                    <a:pt x="168" y="517"/>
                    <a:pt x="160" y="517"/>
                  </a:cubicBezTo>
                  <a:cubicBezTo>
                    <a:pt x="137" y="517"/>
                    <a:pt x="113" y="517"/>
                    <a:pt x="90" y="517"/>
                  </a:cubicBezTo>
                  <a:cubicBezTo>
                    <a:pt x="81" y="517"/>
                    <a:pt x="79" y="516"/>
                    <a:pt x="79" y="507"/>
                  </a:cubicBezTo>
                  <a:cubicBezTo>
                    <a:pt x="79" y="442"/>
                    <a:pt x="79" y="376"/>
                    <a:pt x="79" y="311"/>
                  </a:cubicBezTo>
                  <a:cubicBezTo>
                    <a:pt x="79" y="302"/>
                    <a:pt x="80" y="302"/>
                    <a:pt x="89" y="30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924536" y="2580615"/>
            <a:ext cx="532845" cy="868627"/>
            <a:chOff x="6422123" y="2904172"/>
            <a:chExt cx="532845" cy="868627"/>
          </a:xfrm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grpSpPr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6422123" y="2904172"/>
              <a:ext cx="532845" cy="868627"/>
            </a:xfrm>
            <a:custGeom>
              <a:avLst/>
              <a:gdLst>
                <a:gd name="T0" fmla="*/ 23 w 366"/>
                <a:gd name="T1" fmla="*/ 156 h 597"/>
                <a:gd name="T2" fmla="*/ 100 w 366"/>
                <a:gd name="T3" fmla="*/ 252 h 597"/>
                <a:gd name="T4" fmla="*/ 42 w 366"/>
                <a:gd name="T5" fmla="*/ 255 h 597"/>
                <a:gd name="T6" fmla="*/ 356 w 366"/>
                <a:gd name="T7" fmla="*/ 46 h 597"/>
                <a:gd name="T8" fmla="*/ 347 w 366"/>
                <a:gd name="T9" fmla="*/ 87 h 597"/>
                <a:gd name="T10" fmla="*/ 290 w 366"/>
                <a:gd name="T11" fmla="*/ 80 h 597"/>
                <a:gd name="T12" fmla="*/ 340 w 366"/>
                <a:gd name="T13" fmla="*/ 113 h 597"/>
                <a:gd name="T14" fmla="*/ 346 w 366"/>
                <a:gd name="T15" fmla="*/ 114 h 597"/>
                <a:gd name="T16" fmla="*/ 342 w 366"/>
                <a:gd name="T17" fmla="*/ 232 h 597"/>
                <a:gd name="T18" fmla="*/ 270 w 366"/>
                <a:gd name="T19" fmla="*/ 253 h 597"/>
                <a:gd name="T20" fmla="*/ 319 w 366"/>
                <a:gd name="T21" fmla="*/ 260 h 597"/>
                <a:gd name="T22" fmla="*/ 338 w 366"/>
                <a:gd name="T23" fmla="*/ 116 h 597"/>
                <a:gd name="T24" fmla="*/ 270 w 366"/>
                <a:gd name="T25" fmla="*/ 253 h 597"/>
                <a:gd name="T26" fmla="*/ 78 w 366"/>
                <a:gd name="T27" fmla="*/ 578 h 597"/>
                <a:gd name="T28" fmla="*/ 309 w 366"/>
                <a:gd name="T29" fmla="*/ 575 h 597"/>
                <a:gd name="T30" fmla="*/ 40 w 366"/>
                <a:gd name="T31" fmla="*/ 264 h 597"/>
                <a:gd name="T32" fmla="*/ 221 w 366"/>
                <a:gd name="T33" fmla="*/ 100 h 597"/>
                <a:gd name="T34" fmla="*/ 239 w 366"/>
                <a:gd name="T35" fmla="*/ 39 h 597"/>
                <a:gd name="T36" fmla="*/ 196 w 366"/>
                <a:gd name="T37" fmla="*/ 69 h 597"/>
                <a:gd name="T38" fmla="*/ 205 w 366"/>
                <a:gd name="T39" fmla="*/ 253 h 597"/>
                <a:gd name="T40" fmla="*/ 209 w 366"/>
                <a:gd name="T41" fmla="*/ 128 h 597"/>
                <a:gd name="T42" fmla="*/ 263 w 366"/>
                <a:gd name="T43" fmla="*/ 136 h 597"/>
                <a:gd name="T44" fmla="*/ 263 w 366"/>
                <a:gd name="T45" fmla="*/ 104 h 597"/>
                <a:gd name="T46" fmla="*/ 209 w 366"/>
                <a:gd name="T47" fmla="*/ 111 h 597"/>
                <a:gd name="T48" fmla="*/ 206 w 366"/>
                <a:gd name="T49" fmla="*/ 67 h 597"/>
                <a:gd name="T50" fmla="*/ 163 w 366"/>
                <a:gd name="T51" fmla="*/ 90 h 597"/>
                <a:gd name="T52" fmla="*/ 175 w 366"/>
                <a:gd name="T53" fmla="*/ 252 h 597"/>
                <a:gd name="T54" fmla="*/ 126 w 366"/>
                <a:gd name="T55" fmla="*/ 260 h 597"/>
                <a:gd name="T56" fmla="*/ 137 w 366"/>
                <a:gd name="T57" fmla="*/ 37 h 597"/>
                <a:gd name="T58" fmla="*/ 186 w 366"/>
                <a:gd name="T59" fmla="*/ 254 h 597"/>
                <a:gd name="T60" fmla="*/ 57 w 366"/>
                <a:gd name="T61" fmla="*/ 105 h 597"/>
                <a:gd name="T62" fmla="*/ 14 w 366"/>
                <a:gd name="T63" fmla="*/ 115 h 597"/>
                <a:gd name="T64" fmla="*/ 68 w 366"/>
                <a:gd name="T65" fmla="*/ 72 h 597"/>
                <a:gd name="T66" fmla="*/ 112 w 366"/>
                <a:gd name="T67" fmla="*/ 253 h 597"/>
                <a:gd name="T68" fmla="*/ 74 w 366"/>
                <a:gd name="T69" fmla="*/ 136 h 597"/>
                <a:gd name="T70" fmla="*/ 22 w 366"/>
                <a:gd name="T71" fmla="*/ 154 h 597"/>
                <a:gd name="T72" fmla="*/ 14 w 366"/>
                <a:gd name="T73" fmla="*/ 124 h 597"/>
                <a:gd name="T74" fmla="*/ 68 w 366"/>
                <a:gd name="T75" fmla="*/ 114 h 597"/>
                <a:gd name="T76" fmla="*/ 326 w 366"/>
                <a:gd name="T77" fmla="*/ 15 h 597"/>
                <a:gd name="T78" fmla="*/ 301 w 366"/>
                <a:gd name="T79" fmla="*/ 73 h 597"/>
                <a:gd name="T80" fmla="*/ 209 w 366"/>
                <a:gd name="T81" fmla="*/ 250 h 597"/>
                <a:gd name="T82" fmla="*/ 262 w 366"/>
                <a:gd name="T83" fmla="*/ 139 h 597"/>
                <a:gd name="T84" fmla="*/ 260 w 366"/>
                <a:gd name="T85" fmla="*/ 26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6" h="597">
                  <a:moveTo>
                    <a:pt x="42" y="255"/>
                  </a:moveTo>
                  <a:cubicBezTo>
                    <a:pt x="19" y="162"/>
                    <a:pt x="19" y="162"/>
                    <a:pt x="19" y="162"/>
                  </a:cubicBezTo>
                  <a:cubicBezTo>
                    <a:pt x="18" y="159"/>
                    <a:pt x="19" y="158"/>
                    <a:pt x="23" y="156"/>
                  </a:cubicBezTo>
                  <a:cubicBezTo>
                    <a:pt x="38" y="152"/>
                    <a:pt x="53" y="149"/>
                    <a:pt x="69" y="145"/>
                  </a:cubicBezTo>
                  <a:cubicBezTo>
                    <a:pt x="72" y="144"/>
                    <a:pt x="74" y="145"/>
                    <a:pt x="75" y="149"/>
                  </a:cubicBezTo>
                  <a:cubicBezTo>
                    <a:pt x="100" y="252"/>
                    <a:pt x="100" y="252"/>
                    <a:pt x="100" y="252"/>
                  </a:cubicBezTo>
                  <a:cubicBezTo>
                    <a:pt x="101" y="256"/>
                    <a:pt x="98" y="260"/>
                    <a:pt x="94" y="260"/>
                  </a:cubicBezTo>
                  <a:cubicBezTo>
                    <a:pt x="49" y="260"/>
                    <a:pt x="49" y="260"/>
                    <a:pt x="49" y="260"/>
                  </a:cubicBezTo>
                  <a:cubicBezTo>
                    <a:pt x="45" y="260"/>
                    <a:pt x="43" y="258"/>
                    <a:pt x="42" y="255"/>
                  </a:cubicBezTo>
                  <a:close/>
                  <a:moveTo>
                    <a:pt x="365" y="49"/>
                  </a:moveTo>
                  <a:cubicBezTo>
                    <a:pt x="366" y="48"/>
                    <a:pt x="365" y="47"/>
                    <a:pt x="363" y="47"/>
                  </a:cubicBezTo>
                  <a:cubicBezTo>
                    <a:pt x="361" y="47"/>
                    <a:pt x="358" y="46"/>
                    <a:pt x="356" y="46"/>
                  </a:cubicBezTo>
                  <a:cubicBezTo>
                    <a:pt x="354" y="46"/>
                    <a:pt x="354" y="46"/>
                    <a:pt x="354" y="48"/>
                  </a:cubicBezTo>
                  <a:cubicBezTo>
                    <a:pt x="352" y="61"/>
                    <a:pt x="350" y="74"/>
                    <a:pt x="349" y="87"/>
                  </a:cubicBezTo>
                  <a:cubicBezTo>
                    <a:pt x="348" y="91"/>
                    <a:pt x="347" y="92"/>
                    <a:pt x="347" y="87"/>
                  </a:cubicBezTo>
                  <a:cubicBezTo>
                    <a:pt x="347" y="83"/>
                    <a:pt x="347" y="83"/>
                    <a:pt x="344" y="83"/>
                  </a:cubicBezTo>
                  <a:cubicBezTo>
                    <a:pt x="328" y="81"/>
                    <a:pt x="311" y="79"/>
                    <a:pt x="295" y="77"/>
                  </a:cubicBezTo>
                  <a:cubicBezTo>
                    <a:pt x="291" y="76"/>
                    <a:pt x="291" y="76"/>
                    <a:pt x="290" y="80"/>
                  </a:cubicBezTo>
                  <a:cubicBezTo>
                    <a:pt x="290" y="87"/>
                    <a:pt x="289" y="95"/>
                    <a:pt x="288" y="102"/>
                  </a:cubicBezTo>
                  <a:cubicBezTo>
                    <a:pt x="287" y="107"/>
                    <a:pt x="288" y="107"/>
                    <a:pt x="291" y="108"/>
                  </a:cubicBezTo>
                  <a:cubicBezTo>
                    <a:pt x="308" y="110"/>
                    <a:pt x="324" y="111"/>
                    <a:pt x="340" y="113"/>
                  </a:cubicBezTo>
                  <a:cubicBezTo>
                    <a:pt x="343" y="114"/>
                    <a:pt x="344" y="113"/>
                    <a:pt x="344" y="109"/>
                  </a:cubicBezTo>
                  <a:cubicBezTo>
                    <a:pt x="345" y="105"/>
                    <a:pt x="347" y="106"/>
                    <a:pt x="346" y="110"/>
                  </a:cubicBezTo>
                  <a:cubicBezTo>
                    <a:pt x="346" y="114"/>
                    <a:pt x="346" y="114"/>
                    <a:pt x="346" y="114"/>
                  </a:cubicBezTo>
                  <a:cubicBezTo>
                    <a:pt x="341" y="152"/>
                    <a:pt x="337" y="189"/>
                    <a:pt x="333" y="227"/>
                  </a:cubicBezTo>
                  <a:cubicBezTo>
                    <a:pt x="332" y="230"/>
                    <a:pt x="332" y="231"/>
                    <a:pt x="334" y="231"/>
                  </a:cubicBezTo>
                  <a:cubicBezTo>
                    <a:pt x="337" y="231"/>
                    <a:pt x="339" y="232"/>
                    <a:pt x="342" y="232"/>
                  </a:cubicBezTo>
                  <a:cubicBezTo>
                    <a:pt x="344" y="232"/>
                    <a:pt x="344" y="232"/>
                    <a:pt x="344" y="230"/>
                  </a:cubicBezTo>
                  <a:cubicBezTo>
                    <a:pt x="351" y="169"/>
                    <a:pt x="358" y="110"/>
                    <a:pt x="365" y="49"/>
                  </a:cubicBezTo>
                  <a:close/>
                  <a:moveTo>
                    <a:pt x="270" y="253"/>
                  </a:moveTo>
                  <a:cubicBezTo>
                    <a:pt x="270" y="254"/>
                    <a:pt x="270" y="256"/>
                    <a:pt x="272" y="258"/>
                  </a:cubicBezTo>
                  <a:cubicBezTo>
                    <a:pt x="273" y="259"/>
                    <a:pt x="275" y="260"/>
                    <a:pt x="277" y="260"/>
                  </a:cubicBezTo>
                  <a:cubicBezTo>
                    <a:pt x="319" y="260"/>
                    <a:pt x="319" y="260"/>
                    <a:pt x="319" y="260"/>
                  </a:cubicBezTo>
                  <a:cubicBezTo>
                    <a:pt x="327" y="260"/>
                    <a:pt x="327" y="259"/>
                    <a:pt x="328" y="251"/>
                  </a:cubicBezTo>
                  <a:cubicBezTo>
                    <a:pt x="343" y="121"/>
                    <a:pt x="343" y="121"/>
                    <a:pt x="343" y="121"/>
                  </a:cubicBezTo>
                  <a:cubicBezTo>
                    <a:pt x="343" y="117"/>
                    <a:pt x="342" y="116"/>
                    <a:pt x="338" y="116"/>
                  </a:cubicBezTo>
                  <a:cubicBezTo>
                    <a:pt x="323" y="114"/>
                    <a:pt x="308" y="112"/>
                    <a:pt x="292" y="111"/>
                  </a:cubicBezTo>
                  <a:cubicBezTo>
                    <a:pt x="287" y="110"/>
                    <a:pt x="287" y="111"/>
                    <a:pt x="286" y="115"/>
                  </a:cubicBezTo>
                  <a:lnTo>
                    <a:pt x="270" y="253"/>
                  </a:lnTo>
                  <a:close/>
                  <a:moveTo>
                    <a:pt x="40" y="264"/>
                  </a:moveTo>
                  <a:cubicBezTo>
                    <a:pt x="29" y="266"/>
                    <a:pt x="28" y="271"/>
                    <a:pt x="31" y="286"/>
                  </a:cubicBezTo>
                  <a:cubicBezTo>
                    <a:pt x="47" y="383"/>
                    <a:pt x="62" y="481"/>
                    <a:pt x="78" y="578"/>
                  </a:cubicBezTo>
                  <a:cubicBezTo>
                    <a:pt x="81" y="595"/>
                    <a:pt x="87" y="597"/>
                    <a:pt x="108" y="597"/>
                  </a:cubicBezTo>
                  <a:cubicBezTo>
                    <a:pt x="165" y="597"/>
                    <a:pt x="223" y="597"/>
                    <a:pt x="280" y="597"/>
                  </a:cubicBezTo>
                  <a:cubicBezTo>
                    <a:pt x="302" y="597"/>
                    <a:pt x="306" y="594"/>
                    <a:pt x="309" y="575"/>
                  </a:cubicBezTo>
                  <a:cubicBezTo>
                    <a:pt x="321" y="478"/>
                    <a:pt x="333" y="382"/>
                    <a:pt x="346" y="285"/>
                  </a:cubicBezTo>
                  <a:cubicBezTo>
                    <a:pt x="348" y="271"/>
                    <a:pt x="344" y="266"/>
                    <a:pt x="331" y="264"/>
                  </a:cubicBezTo>
                  <a:lnTo>
                    <a:pt x="40" y="264"/>
                  </a:lnTo>
                  <a:close/>
                  <a:moveTo>
                    <a:pt x="239" y="39"/>
                  </a:moveTo>
                  <a:cubicBezTo>
                    <a:pt x="216" y="39"/>
                    <a:pt x="216" y="76"/>
                    <a:pt x="216" y="96"/>
                  </a:cubicBezTo>
                  <a:cubicBezTo>
                    <a:pt x="216" y="100"/>
                    <a:pt x="217" y="100"/>
                    <a:pt x="221" y="100"/>
                  </a:cubicBezTo>
                  <a:cubicBezTo>
                    <a:pt x="233" y="100"/>
                    <a:pt x="245" y="100"/>
                    <a:pt x="257" y="101"/>
                  </a:cubicBezTo>
                  <a:cubicBezTo>
                    <a:pt x="261" y="101"/>
                    <a:pt x="261" y="100"/>
                    <a:pt x="261" y="96"/>
                  </a:cubicBezTo>
                  <a:cubicBezTo>
                    <a:pt x="261" y="75"/>
                    <a:pt x="262" y="39"/>
                    <a:pt x="239" y="39"/>
                  </a:cubicBezTo>
                  <a:close/>
                  <a:moveTo>
                    <a:pt x="206" y="67"/>
                  </a:moveTo>
                  <a:cubicBezTo>
                    <a:pt x="204" y="67"/>
                    <a:pt x="201" y="67"/>
                    <a:pt x="198" y="67"/>
                  </a:cubicBezTo>
                  <a:cubicBezTo>
                    <a:pt x="197" y="67"/>
                    <a:pt x="196" y="67"/>
                    <a:pt x="196" y="69"/>
                  </a:cubicBezTo>
                  <a:cubicBezTo>
                    <a:pt x="196" y="129"/>
                    <a:pt x="195" y="190"/>
                    <a:pt x="195" y="250"/>
                  </a:cubicBezTo>
                  <a:cubicBezTo>
                    <a:pt x="195" y="253"/>
                    <a:pt x="195" y="253"/>
                    <a:pt x="197" y="253"/>
                  </a:cubicBezTo>
                  <a:cubicBezTo>
                    <a:pt x="200" y="253"/>
                    <a:pt x="203" y="253"/>
                    <a:pt x="205" y="253"/>
                  </a:cubicBezTo>
                  <a:cubicBezTo>
                    <a:pt x="207" y="253"/>
                    <a:pt x="207" y="253"/>
                    <a:pt x="207" y="249"/>
                  </a:cubicBezTo>
                  <a:cubicBezTo>
                    <a:pt x="207" y="210"/>
                    <a:pt x="208" y="170"/>
                    <a:pt x="208" y="130"/>
                  </a:cubicBezTo>
                  <a:cubicBezTo>
                    <a:pt x="208" y="129"/>
                    <a:pt x="208" y="128"/>
                    <a:pt x="209" y="128"/>
                  </a:cubicBezTo>
                  <a:cubicBezTo>
                    <a:pt x="210" y="128"/>
                    <a:pt x="210" y="129"/>
                    <a:pt x="210" y="131"/>
                  </a:cubicBezTo>
                  <a:cubicBezTo>
                    <a:pt x="210" y="135"/>
                    <a:pt x="210" y="135"/>
                    <a:pt x="214" y="135"/>
                  </a:cubicBezTo>
                  <a:cubicBezTo>
                    <a:pt x="230" y="136"/>
                    <a:pt x="246" y="136"/>
                    <a:pt x="263" y="136"/>
                  </a:cubicBezTo>
                  <a:cubicBezTo>
                    <a:pt x="266" y="136"/>
                    <a:pt x="267" y="135"/>
                    <a:pt x="267" y="131"/>
                  </a:cubicBezTo>
                  <a:cubicBezTo>
                    <a:pt x="267" y="123"/>
                    <a:pt x="267" y="116"/>
                    <a:pt x="267" y="108"/>
                  </a:cubicBezTo>
                  <a:cubicBezTo>
                    <a:pt x="267" y="105"/>
                    <a:pt x="266" y="104"/>
                    <a:pt x="263" y="104"/>
                  </a:cubicBezTo>
                  <a:cubicBezTo>
                    <a:pt x="246" y="104"/>
                    <a:pt x="230" y="104"/>
                    <a:pt x="214" y="104"/>
                  </a:cubicBezTo>
                  <a:cubicBezTo>
                    <a:pt x="210" y="104"/>
                    <a:pt x="210" y="105"/>
                    <a:pt x="210" y="108"/>
                  </a:cubicBezTo>
                  <a:cubicBezTo>
                    <a:pt x="210" y="110"/>
                    <a:pt x="210" y="111"/>
                    <a:pt x="209" y="111"/>
                  </a:cubicBezTo>
                  <a:cubicBezTo>
                    <a:pt x="208" y="111"/>
                    <a:pt x="208" y="110"/>
                    <a:pt x="208" y="108"/>
                  </a:cubicBezTo>
                  <a:cubicBezTo>
                    <a:pt x="208" y="95"/>
                    <a:pt x="208" y="82"/>
                    <a:pt x="208" y="69"/>
                  </a:cubicBezTo>
                  <a:cubicBezTo>
                    <a:pt x="208" y="67"/>
                    <a:pt x="208" y="67"/>
                    <a:pt x="206" y="67"/>
                  </a:cubicBezTo>
                  <a:close/>
                  <a:moveTo>
                    <a:pt x="182" y="255"/>
                  </a:moveTo>
                  <a:cubicBezTo>
                    <a:pt x="181" y="252"/>
                    <a:pt x="182" y="250"/>
                    <a:pt x="182" y="244"/>
                  </a:cubicBezTo>
                  <a:cubicBezTo>
                    <a:pt x="188" y="208"/>
                    <a:pt x="180" y="113"/>
                    <a:pt x="163" y="90"/>
                  </a:cubicBezTo>
                  <a:cubicBezTo>
                    <a:pt x="157" y="82"/>
                    <a:pt x="155" y="78"/>
                    <a:pt x="157" y="87"/>
                  </a:cubicBezTo>
                  <a:cubicBezTo>
                    <a:pt x="158" y="94"/>
                    <a:pt x="158" y="97"/>
                    <a:pt x="157" y="102"/>
                  </a:cubicBezTo>
                  <a:cubicBezTo>
                    <a:pt x="151" y="133"/>
                    <a:pt x="168" y="219"/>
                    <a:pt x="175" y="252"/>
                  </a:cubicBezTo>
                  <a:cubicBezTo>
                    <a:pt x="175" y="254"/>
                    <a:pt x="175" y="256"/>
                    <a:pt x="173" y="257"/>
                  </a:cubicBezTo>
                  <a:cubicBezTo>
                    <a:pt x="172" y="259"/>
                    <a:pt x="170" y="260"/>
                    <a:pt x="168" y="260"/>
                  </a:cubicBezTo>
                  <a:cubicBezTo>
                    <a:pt x="126" y="260"/>
                    <a:pt x="126" y="260"/>
                    <a:pt x="126" y="260"/>
                  </a:cubicBezTo>
                  <a:cubicBezTo>
                    <a:pt x="123" y="260"/>
                    <a:pt x="121" y="258"/>
                    <a:pt x="120" y="255"/>
                  </a:cubicBezTo>
                  <a:cubicBezTo>
                    <a:pt x="90" y="142"/>
                    <a:pt x="64" y="12"/>
                    <a:pt x="99" y="4"/>
                  </a:cubicBezTo>
                  <a:cubicBezTo>
                    <a:pt x="115" y="0"/>
                    <a:pt x="131" y="27"/>
                    <a:pt x="137" y="37"/>
                  </a:cubicBezTo>
                  <a:cubicBezTo>
                    <a:pt x="149" y="57"/>
                    <a:pt x="157" y="68"/>
                    <a:pt x="167" y="86"/>
                  </a:cubicBezTo>
                  <a:cubicBezTo>
                    <a:pt x="181" y="114"/>
                    <a:pt x="193" y="210"/>
                    <a:pt x="185" y="245"/>
                  </a:cubicBezTo>
                  <a:cubicBezTo>
                    <a:pt x="185" y="249"/>
                    <a:pt x="185" y="251"/>
                    <a:pt x="186" y="254"/>
                  </a:cubicBezTo>
                  <a:cubicBezTo>
                    <a:pt x="187" y="256"/>
                    <a:pt x="183" y="258"/>
                    <a:pt x="182" y="255"/>
                  </a:cubicBezTo>
                  <a:close/>
                  <a:moveTo>
                    <a:pt x="22" y="54"/>
                  </a:moveTo>
                  <a:cubicBezTo>
                    <a:pt x="45" y="49"/>
                    <a:pt x="53" y="89"/>
                    <a:pt x="57" y="105"/>
                  </a:cubicBezTo>
                  <a:cubicBezTo>
                    <a:pt x="58" y="108"/>
                    <a:pt x="58" y="109"/>
                    <a:pt x="54" y="110"/>
                  </a:cubicBezTo>
                  <a:cubicBezTo>
                    <a:pt x="42" y="112"/>
                    <a:pt x="31" y="115"/>
                    <a:pt x="19" y="118"/>
                  </a:cubicBezTo>
                  <a:cubicBezTo>
                    <a:pt x="15" y="119"/>
                    <a:pt x="15" y="119"/>
                    <a:pt x="14" y="115"/>
                  </a:cubicBezTo>
                  <a:cubicBezTo>
                    <a:pt x="9" y="95"/>
                    <a:pt x="0" y="60"/>
                    <a:pt x="22" y="54"/>
                  </a:cubicBezTo>
                  <a:close/>
                  <a:moveTo>
                    <a:pt x="61" y="74"/>
                  </a:moveTo>
                  <a:cubicBezTo>
                    <a:pt x="63" y="73"/>
                    <a:pt x="65" y="73"/>
                    <a:pt x="68" y="72"/>
                  </a:cubicBezTo>
                  <a:cubicBezTo>
                    <a:pt x="70" y="71"/>
                    <a:pt x="70" y="72"/>
                    <a:pt x="71" y="73"/>
                  </a:cubicBezTo>
                  <a:cubicBezTo>
                    <a:pt x="85" y="132"/>
                    <a:pt x="99" y="191"/>
                    <a:pt x="114" y="249"/>
                  </a:cubicBezTo>
                  <a:cubicBezTo>
                    <a:pt x="115" y="252"/>
                    <a:pt x="115" y="252"/>
                    <a:pt x="112" y="253"/>
                  </a:cubicBezTo>
                  <a:cubicBezTo>
                    <a:pt x="110" y="253"/>
                    <a:pt x="108" y="254"/>
                    <a:pt x="105" y="254"/>
                  </a:cubicBezTo>
                  <a:cubicBezTo>
                    <a:pt x="103" y="255"/>
                    <a:pt x="103" y="254"/>
                    <a:pt x="102" y="252"/>
                  </a:cubicBezTo>
                  <a:cubicBezTo>
                    <a:pt x="93" y="213"/>
                    <a:pt x="83" y="175"/>
                    <a:pt x="74" y="136"/>
                  </a:cubicBezTo>
                  <a:cubicBezTo>
                    <a:pt x="73" y="133"/>
                    <a:pt x="71" y="133"/>
                    <a:pt x="72" y="137"/>
                  </a:cubicBezTo>
                  <a:cubicBezTo>
                    <a:pt x="73" y="141"/>
                    <a:pt x="72" y="141"/>
                    <a:pt x="69" y="142"/>
                  </a:cubicBezTo>
                  <a:cubicBezTo>
                    <a:pt x="53" y="146"/>
                    <a:pt x="37" y="150"/>
                    <a:pt x="22" y="154"/>
                  </a:cubicBezTo>
                  <a:cubicBezTo>
                    <a:pt x="18" y="155"/>
                    <a:pt x="17" y="155"/>
                    <a:pt x="16" y="150"/>
                  </a:cubicBezTo>
                  <a:cubicBezTo>
                    <a:pt x="14" y="143"/>
                    <a:pt x="13" y="136"/>
                    <a:pt x="11" y="128"/>
                  </a:cubicBezTo>
                  <a:cubicBezTo>
                    <a:pt x="10" y="125"/>
                    <a:pt x="11" y="125"/>
                    <a:pt x="14" y="124"/>
                  </a:cubicBezTo>
                  <a:cubicBezTo>
                    <a:pt x="30" y="120"/>
                    <a:pt x="46" y="116"/>
                    <a:pt x="62" y="112"/>
                  </a:cubicBezTo>
                  <a:cubicBezTo>
                    <a:pt x="65" y="111"/>
                    <a:pt x="65" y="111"/>
                    <a:pt x="66" y="115"/>
                  </a:cubicBezTo>
                  <a:cubicBezTo>
                    <a:pt x="67" y="119"/>
                    <a:pt x="69" y="118"/>
                    <a:pt x="68" y="114"/>
                  </a:cubicBezTo>
                  <a:cubicBezTo>
                    <a:pt x="65" y="101"/>
                    <a:pt x="62" y="89"/>
                    <a:pt x="59" y="76"/>
                  </a:cubicBezTo>
                  <a:cubicBezTo>
                    <a:pt x="59" y="75"/>
                    <a:pt x="59" y="74"/>
                    <a:pt x="61" y="74"/>
                  </a:cubicBezTo>
                  <a:close/>
                  <a:moveTo>
                    <a:pt x="326" y="15"/>
                  </a:moveTo>
                  <a:cubicBezTo>
                    <a:pt x="351" y="17"/>
                    <a:pt x="344" y="58"/>
                    <a:pt x="342" y="74"/>
                  </a:cubicBezTo>
                  <a:cubicBezTo>
                    <a:pt x="342" y="78"/>
                    <a:pt x="341" y="78"/>
                    <a:pt x="337" y="78"/>
                  </a:cubicBezTo>
                  <a:cubicBezTo>
                    <a:pt x="325" y="76"/>
                    <a:pt x="313" y="75"/>
                    <a:pt x="301" y="73"/>
                  </a:cubicBezTo>
                  <a:cubicBezTo>
                    <a:pt x="298" y="73"/>
                    <a:pt x="297" y="73"/>
                    <a:pt x="298" y="69"/>
                  </a:cubicBezTo>
                  <a:cubicBezTo>
                    <a:pt x="300" y="48"/>
                    <a:pt x="304" y="12"/>
                    <a:pt x="326" y="15"/>
                  </a:cubicBezTo>
                  <a:close/>
                  <a:moveTo>
                    <a:pt x="209" y="250"/>
                  </a:moveTo>
                  <a:cubicBezTo>
                    <a:pt x="210" y="143"/>
                    <a:pt x="210" y="143"/>
                    <a:pt x="210" y="143"/>
                  </a:cubicBezTo>
                  <a:cubicBezTo>
                    <a:pt x="210" y="139"/>
                    <a:pt x="211" y="138"/>
                    <a:pt x="215" y="138"/>
                  </a:cubicBezTo>
                  <a:cubicBezTo>
                    <a:pt x="231" y="138"/>
                    <a:pt x="246" y="138"/>
                    <a:pt x="262" y="139"/>
                  </a:cubicBezTo>
                  <a:cubicBezTo>
                    <a:pt x="266" y="139"/>
                    <a:pt x="267" y="139"/>
                    <a:pt x="267" y="143"/>
                  </a:cubicBezTo>
                  <a:cubicBezTo>
                    <a:pt x="266" y="253"/>
                    <a:pt x="266" y="253"/>
                    <a:pt x="266" y="253"/>
                  </a:cubicBezTo>
                  <a:cubicBezTo>
                    <a:pt x="266" y="257"/>
                    <a:pt x="263" y="260"/>
                    <a:pt x="260" y="260"/>
                  </a:cubicBezTo>
                  <a:cubicBezTo>
                    <a:pt x="216" y="260"/>
                    <a:pt x="216" y="260"/>
                    <a:pt x="216" y="260"/>
                  </a:cubicBezTo>
                  <a:cubicBezTo>
                    <a:pt x="210" y="260"/>
                    <a:pt x="209" y="255"/>
                    <a:pt x="209" y="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4"/>
            <p:cNvSpPr>
              <a:spLocks noEditPoints="1"/>
            </p:cNvSpPr>
            <p:nvPr/>
          </p:nvSpPr>
          <p:spPr bwMode="auto">
            <a:xfrm>
              <a:off x="6422123" y="2904172"/>
              <a:ext cx="532845" cy="868627"/>
            </a:xfrm>
            <a:custGeom>
              <a:avLst/>
              <a:gdLst>
                <a:gd name="T0" fmla="*/ 23 w 366"/>
                <a:gd name="T1" fmla="*/ 156 h 597"/>
                <a:gd name="T2" fmla="*/ 100 w 366"/>
                <a:gd name="T3" fmla="*/ 252 h 597"/>
                <a:gd name="T4" fmla="*/ 42 w 366"/>
                <a:gd name="T5" fmla="*/ 255 h 597"/>
                <a:gd name="T6" fmla="*/ 356 w 366"/>
                <a:gd name="T7" fmla="*/ 46 h 597"/>
                <a:gd name="T8" fmla="*/ 347 w 366"/>
                <a:gd name="T9" fmla="*/ 87 h 597"/>
                <a:gd name="T10" fmla="*/ 290 w 366"/>
                <a:gd name="T11" fmla="*/ 80 h 597"/>
                <a:gd name="T12" fmla="*/ 340 w 366"/>
                <a:gd name="T13" fmla="*/ 113 h 597"/>
                <a:gd name="T14" fmla="*/ 346 w 366"/>
                <a:gd name="T15" fmla="*/ 114 h 597"/>
                <a:gd name="T16" fmla="*/ 342 w 366"/>
                <a:gd name="T17" fmla="*/ 232 h 597"/>
                <a:gd name="T18" fmla="*/ 270 w 366"/>
                <a:gd name="T19" fmla="*/ 253 h 597"/>
                <a:gd name="T20" fmla="*/ 319 w 366"/>
                <a:gd name="T21" fmla="*/ 260 h 597"/>
                <a:gd name="T22" fmla="*/ 338 w 366"/>
                <a:gd name="T23" fmla="*/ 116 h 597"/>
                <a:gd name="T24" fmla="*/ 270 w 366"/>
                <a:gd name="T25" fmla="*/ 253 h 597"/>
                <a:gd name="T26" fmla="*/ 78 w 366"/>
                <a:gd name="T27" fmla="*/ 578 h 597"/>
                <a:gd name="T28" fmla="*/ 309 w 366"/>
                <a:gd name="T29" fmla="*/ 575 h 597"/>
                <a:gd name="T30" fmla="*/ 40 w 366"/>
                <a:gd name="T31" fmla="*/ 264 h 597"/>
                <a:gd name="T32" fmla="*/ 221 w 366"/>
                <a:gd name="T33" fmla="*/ 100 h 597"/>
                <a:gd name="T34" fmla="*/ 239 w 366"/>
                <a:gd name="T35" fmla="*/ 39 h 597"/>
                <a:gd name="T36" fmla="*/ 196 w 366"/>
                <a:gd name="T37" fmla="*/ 69 h 597"/>
                <a:gd name="T38" fmla="*/ 205 w 366"/>
                <a:gd name="T39" fmla="*/ 253 h 597"/>
                <a:gd name="T40" fmla="*/ 209 w 366"/>
                <a:gd name="T41" fmla="*/ 128 h 597"/>
                <a:gd name="T42" fmla="*/ 263 w 366"/>
                <a:gd name="T43" fmla="*/ 136 h 597"/>
                <a:gd name="T44" fmla="*/ 263 w 366"/>
                <a:gd name="T45" fmla="*/ 104 h 597"/>
                <a:gd name="T46" fmla="*/ 209 w 366"/>
                <a:gd name="T47" fmla="*/ 111 h 597"/>
                <a:gd name="T48" fmla="*/ 206 w 366"/>
                <a:gd name="T49" fmla="*/ 67 h 597"/>
                <a:gd name="T50" fmla="*/ 163 w 366"/>
                <a:gd name="T51" fmla="*/ 90 h 597"/>
                <a:gd name="T52" fmla="*/ 175 w 366"/>
                <a:gd name="T53" fmla="*/ 252 h 597"/>
                <a:gd name="T54" fmla="*/ 126 w 366"/>
                <a:gd name="T55" fmla="*/ 260 h 597"/>
                <a:gd name="T56" fmla="*/ 137 w 366"/>
                <a:gd name="T57" fmla="*/ 37 h 597"/>
                <a:gd name="T58" fmla="*/ 186 w 366"/>
                <a:gd name="T59" fmla="*/ 254 h 597"/>
                <a:gd name="T60" fmla="*/ 57 w 366"/>
                <a:gd name="T61" fmla="*/ 105 h 597"/>
                <a:gd name="T62" fmla="*/ 14 w 366"/>
                <a:gd name="T63" fmla="*/ 115 h 597"/>
                <a:gd name="T64" fmla="*/ 68 w 366"/>
                <a:gd name="T65" fmla="*/ 72 h 597"/>
                <a:gd name="T66" fmla="*/ 112 w 366"/>
                <a:gd name="T67" fmla="*/ 253 h 597"/>
                <a:gd name="T68" fmla="*/ 74 w 366"/>
                <a:gd name="T69" fmla="*/ 136 h 597"/>
                <a:gd name="T70" fmla="*/ 22 w 366"/>
                <a:gd name="T71" fmla="*/ 154 h 597"/>
                <a:gd name="T72" fmla="*/ 14 w 366"/>
                <a:gd name="T73" fmla="*/ 124 h 597"/>
                <a:gd name="T74" fmla="*/ 68 w 366"/>
                <a:gd name="T75" fmla="*/ 114 h 597"/>
                <a:gd name="T76" fmla="*/ 326 w 366"/>
                <a:gd name="T77" fmla="*/ 15 h 597"/>
                <a:gd name="T78" fmla="*/ 301 w 366"/>
                <a:gd name="T79" fmla="*/ 73 h 597"/>
                <a:gd name="T80" fmla="*/ 209 w 366"/>
                <a:gd name="T81" fmla="*/ 250 h 597"/>
                <a:gd name="T82" fmla="*/ 262 w 366"/>
                <a:gd name="T83" fmla="*/ 139 h 597"/>
                <a:gd name="T84" fmla="*/ 260 w 366"/>
                <a:gd name="T85" fmla="*/ 26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6" h="597">
                  <a:moveTo>
                    <a:pt x="42" y="255"/>
                  </a:moveTo>
                  <a:cubicBezTo>
                    <a:pt x="19" y="162"/>
                    <a:pt x="19" y="162"/>
                    <a:pt x="19" y="162"/>
                  </a:cubicBezTo>
                  <a:cubicBezTo>
                    <a:pt x="18" y="159"/>
                    <a:pt x="19" y="158"/>
                    <a:pt x="23" y="156"/>
                  </a:cubicBezTo>
                  <a:cubicBezTo>
                    <a:pt x="38" y="152"/>
                    <a:pt x="53" y="149"/>
                    <a:pt x="69" y="145"/>
                  </a:cubicBezTo>
                  <a:cubicBezTo>
                    <a:pt x="72" y="144"/>
                    <a:pt x="74" y="145"/>
                    <a:pt x="75" y="149"/>
                  </a:cubicBezTo>
                  <a:cubicBezTo>
                    <a:pt x="100" y="252"/>
                    <a:pt x="100" y="252"/>
                    <a:pt x="100" y="252"/>
                  </a:cubicBezTo>
                  <a:cubicBezTo>
                    <a:pt x="101" y="256"/>
                    <a:pt x="98" y="260"/>
                    <a:pt x="94" y="260"/>
                  </a:cubicBezTo>
                  <a:cubicBezTo>
                    <a:pt x="49" y="260"/>
                    <a:pt x="49" y="260"/>
                    <a:pt x="49" y="260"/>
                  </a:cubicBezTo>
                  <a:cubicBezTo>
                    <a:pt x="45" y="260"/>
                    <a:pt x="43" y="258"/>
                    <a:pt x="42" y="255"/>
                  </a:cubicBezTo>
                  <a:close/>
                  <a:moveTo>
                    <a:pt x="365" y="49"/>
                  </a:moveTo>
                  <a:cubicBezTo>
                    <a:pt x="366" y="48"/>
                    <a:pt x="365" y="47"/>
                    <a:pt x="363" y="47"/>
                  </a:cubicBezTo>
                  <a:cubicBezTo>
                    <a:pt x="361" y="47"/>
                    <a:pt x="358" y="46"/>
                    <a:pt x="356" y="46"/>
                  </a:cubicBezTo>
                  <a:cubicBezTo>
                    <a:pt x="354" y="46"/>
                    <a:pt x="354" y="46"/>
                    <a:pt x="354" y="48"/>
                  </a:cubicBezTo>
                  <a:cubicBezTo>
                    <a:pt x="352" y="61"/>
                    <a:pt x="350" y="74"/>
                    <a:pt x="349" y="87"/>
                  </a:cubicBezTo>
                  <a:cubicBezTo>
                    <a:pt x="348" y="91"/>
                    <a:pt x="347" y="92"/>
                    <a:pt x="347" y="87"/>
                  </a:cubicBezTo>
                  <a:cubicBezTo>
                    <a:pt x="347" y="83"/>
                    <a:pt x="347" y="83"/>
                    <a:pt x="344" y="83"/>
                  </a:cubicBezTo>
                  <a:cubicBezTo>
                    <a:pt x="328" y="81"/>
                    <a:pt x="311" y="79"/>
                    <a:pt x="295" y="77"/>
                  </a:cubicBezTo>
                  <a:cubicBezTo>
                    <a:pt x="291" y="76"/>
                    <a:pt x="291" y="76"/>
                    <a:pt x="290" y="80"/>
                  </a:cubicBezTo>
                  <a:cubicBezTo>
                    <a:pt x="290" y="87"/>
                    <a:pt x="289" y="95"/>
                    <a:pt x="288" y="102"/>
                  </a:cubicBezTo>
                  <a:cubicBezTo>
                    <a:pt x="287" y="107"/>
                    <a:pt x="288" y="107"/>
                    <a:pt x="291" y="108"/>
                  </a:cubicBezTo>
                  <a:cubicBezTo>
                    <a:pt x="308" y="110"/>
                    <a:pt x="324" y="111"/>
                    <a:pt x="340" y="113"/>
                  </a:cubicBezTo>
                  <a:cubicBezTo>
                    <a:pt x="343" y="114"/>
                    <a:pt x="344" y="113"/>
                    <a:pt x="344" y="109"/>
                  </a:cubicBezTo>
                  <a:cubicBezTo>
                    <a:pt x="345" y="105"/>
                    <a:pt x="347" y="106"/>
                    <a:pt x="346" y="110"/>
                  </a:cubicBezTo>
                  <a:cubicBezTo>
                    <a:pt x="346" y="114"/>
                    <a:pt x="346" y="114"/>
                    <a:pt x="346" y="114"/>
                  </a:cubicBezTo>
                  <a:cubicBezTo>
                    <a:pt x="341" y="152"/>
                    <a:pt x="337" y="189"/>
                    <a:pt x="333" y="227"/>
                  </a:cubicBezTo>
                  <a:cubicBezTo>
                    <a:pt x="332" y="230"/>
                    <a:pt x="332" y="231"/>
                    <a:pt x="334" y="231"/>
                  </a:cubicBezTo>
                  <a:cubicBezTo>
                    <a:pt x="337" y="231"/>
                    <a:pt x="339" y="232"/>
                    <a:pt x="342" y="232"/>
                  </a:cubicBezTo>
                  <a:cubicBezTo>
                    <a:pt x="344" y="232"/>
                    <a:pt x="344" y="232"/>
                    <a:pt x="344" y="230"/>
                  </a:cubicBezTo>
                  <a:cubicBezTo>
                    <a:pt x="351" y="169"/>
                    <a:pt x="358" y="110"/>
                    <a:pt x="365" y="49"/>
                  </a:cubicBezTo>
                  <a:close/>
                  <a:moveTo>
                    <a:pt x="270" y="253"/>
                  </a:moveTo>
                  <a:cubicBezTo>
                    <a:pt x="270" y="254"/>
                    <a:pt x="270" y="256"/>
                    <a:pt x="272" y="258"/>
                  </a:cubicBezTo>
                  <a:cubicBezTo>
                    <a:pt x="273" y="259"/>
                    <a:pt x="275" y="260"/>
                    <a:pt x="277" y="260"/>
                  </a:cubicBezTo>
                  <a:cubicBezTo>
                    <a:pt x="319" y="260"/>
                    <a:pt x="319" y="260"/>
                    <a:pt x="319" y="260"/>
                  </a:cubicBezTo>
                  <a:cubicBezTo>
                    <a:pt x="327" y="260"/>
                    <a:pt x="327" y="259"/>
                    <a:pt x="328" y="251"/>
                  </a:cubicBezTo>
                  <a:cubicBezTo>
                    <a:pt x="343" y="121"/>
                    <a:pt x="343" y="121"/>
                    <a:pt x="343" y="121"/>
                  </a:cubicBezTo>
                  <a:cubicBezTo>
                    <a:pt x="343" y="117"/>
                    <a:pt x="342" y="116"/>
                    <a:pt x="338" y="116"/>
                  </a:cubicBezTo>
                  <a:cubicBezTo>
                    <a:pt x="323" y="114"/>
                    <a:pt x="308" y="112"/>
                    <a:pt x="292" y="111"/>
                  </a:cubicBezTo>
                  <a:cubicBezTo>
                    <a:pt x="287" y="110"/>
                    <a:pt x="287" y="111"/>
                    <a:pt x="286" y="115"/>
                  </a:cubicBezTo>
                  <a:lnTo>
                    <a:pt x="270" y="253"/>
                  </a:lnTo>
                  <a:close/>
                  <a:moveTo>
                    <a:pt x="40" y="264"/>
                  </a:moveTo>
                  <a:cubicBezTo>
                    <a:pt x="29" y="266"/>
                    <a:pt x="28" y="271"/>
                    <a:pt x="31" y="286"/>
                  </a:cubicBezTo>
                  <a:cubicBezTo>
                    <a:pt x="47" y="383"/>
                    <a:pt x="62" y="481"/>
                    <a:pt x="78" y="578"/>
                  </a:cubicBezTo>
                  <a:cubicBezTo>
                    <a:pt x="81" y="595"/>
                    <a:pt x="87" y="597"/>
                    <a:pt x="108" y="597"/>
                  </a:cubicBezTo>
                  <a:cubicBezTo>
                    <a:pt x="165" y="597"/>
                    <a:pt x="223" y="597"/>
                    <a:pt x="280" y="597"/>
                  </a:cubicBezTo>
                  <a:cubicBezTo>
                    <a:pt x="302" y="597"/>
                    <a:pt x="306" y="594"/>
                    <a:pt x="309" y="575"/>
                  </a:cubicBezTo>
                  <a:cubicBezTo>
                    <a:pt x="321" y="478"/>
                    <a:pt x="333" y="382"/>
                    <a:pt x="346" y="285"/>
                  </a:cubicBezTo>
                  <a:cubicBezTo>
                    <a:pt x="348" y="271"/>
                    <a:pt x="344" y="266"/>
                    <a:pt x="331" y="264"/>
                  </a:cubicBezTo>
                  <a:lnTo>
                    <a:pt x="40" y="264"/>
                  </a:lnTo>
                  <a:close/>
                  <a:moveTo>
                    <a:pt x="239" y="39"/>
                  </a:moveTo>
                  <a:cubicBezTo>
                    <a:pt x="216" y="39"/>
                    <a:pt x="216" y="76"/>
                    <a:pt x="216" y="96"/>
                  </a:cubicBezTo>
                  <a:cubicBezTo>
                    <a:pt x="216" y="100"/>
                    <a:pt x="217" y="100"/>
                    <a:pt x="221" y="100"/>
                  </a:cubicBezTo>
                  <a:cubicBezTo>
                    <a:pt x="233" y="100"/>
                    <a:pt x="245" y="100"/>
                    <a:pt x="257" y="101"/>
                  </a:cubicBezTo>
                  <a:cubicBezTo>
                    <a:pt x="261" y="101"/>
                    <a:pt x="261" y="100"/>
                    <a:pt x="261" y="96"/>
                  </a:cubicBezTo>
                  <a:cubicBezTo>
                    <a:pt x="261" y="75"/>
                    <a:pt x="262" y="39"/>
                    <a:pt x="239" y="39"/>
                  </a:cubicBezTo>
                  <a:close/>
                  <a:moveTo>
                    <a:pt x="206" y="67"/>
                  </a:moveTo>
                  <a:cubicBezTo>
                    <a:pt x="204" y="67"/>
                    <a:pt x="201" y="67"/>
                    <a:pt x="198" y="67"/>
                  </a:cubicBezTo>
                  <a:cubicBezTo>
                    <a:pt x="197" y="67"/>
                    <a:pt x="196" y="67"/>
                    <a:pt x="196" y="69"/>
                  </a:cubicBezTo>
                  <a:cubicBezTo>
                    <a:pt x="196" y="129"/>
                    <a:pt x="195" y="190"/>
                    <a:pt x="195" y="250"/>
                  </a:cubicBezTo>
                  <a:cubicBezTo>
                    <a:pt x="195" y="253"/>
                    <a:pt x="195" y="253"/>
                    <a:pt x="197" y="253"/>
                  </a:cubicBezTo>
                  <a:cubicBezTo>
                    <a:pt x="200" y="253"/>
                    <a:pt x="203" y="253"/>
                    <a:pt x="205" y="253"/>
                  </a:cubicBezTo>
                  <a:cubicBezTo>
                    <a:pt x="207" y="253"/>
                    <a:pt x="207" y="253"/>
                    <a:pt x="207" y="249"/>
                  </a:cubicBezTo>
                  <a:cubicBezTo>
                    <a:pt x="207" y="210"/>
                    <a:pt x="208" y="170"/>
                    <a:pt x="208" y="130"/>
                  </a:cubicBezTo>
                  <a:cubicBezTo>
                    <a:pt x="208" y="129"/>
                    <a:pt x="208" y="128"/>
                    <a:pt x="209" y="128"/>
                  </a:cubicBezTo>
                  <a:cubicBezTo>
                    <a:pt x="210" y="128"/>
                    <a:pt x="210" y="129"/>
                    <a:pt x="210" y="131"/>
                  </a:cubicBezTo>
                  <a:cubicBezTo>
                    <a:pt x="210" y="135"/>
                    <a:pt x="210" y="135"/>
                    <a:pt x="214" y="135"/>
                  </a:cubicBezTo>
                  <a:cubicBezTo>
                    <a:pt x="230" y="136"/>
                    <a:pt x="246" y="136"/>
                    <a:pt x="263" y="136"/>
                  </a:cubicBezTo>
                  <a:cubicBezTo>
                    <a:pt x="266" y="136"/>
                    <a:pt x="267" y="135"/>
                    <a:pt x="267" y="131"/>
                  </a:cubicBezTo>
                  <a:cubicBezTo>
                    <a:pt x="267" y="123"/>
                    <a:pt x="267" y="116"/>
                    <a:pt x="267" y="108"/>
                  </a:cubicBezTo>
                  <a:cubicBezTo>
                    <a:pt x="267" y="105"/>
                    <a:pt x="266" y="104"/>
                    <a:pt x="263" y="104"/>
                  </a:cubicBezTo>
                  <a:cubicBezTo>
                    <a:pt x="246" y="104"/>
                    <a:pt x="230" y="104"/>
                    <a:pt x="214" y="104"/>
                  </a:cubicBezTo>
                  <a:cubicBezTo>
                    <a:pt x="210" y="104"/>
                    <a:pt x="210" y="105"/>
                    <a:pt x="210" y="108"/>
                  </a:cubicBezTo>
                  <a:cubicBezTo>
                    <a:pt x="210" y="110"/>
                    <a:pt x="210" y="111"/>
                    <a:pt x="209" y="111"/>
                  </a:cubicBezTo>
                  <a:cubicBezTo>
                    <a:pt x="208" y="111"/>
                    <a:pt x="208" y="110"/>
                    <a:pt x="208" y="108"/>
                  </a:cubicBezTo>
                  <a:cubicBezTo>
                    <a:pt x="208" y="95"/>
                    <a:pt x="208" y="82"/>
                    <a:pt x="208" y="69"/>
                  </a:cubicBezTo>
                  <a:cubicBezTo>
                    <a:pt x="208" y="67"/>
                    <a:pt x="208" y="67"/>
                    <a:pt x="206" y="67"/>
                  </a:cubicBezTo>
                  <a:close/>
                  <a:moveTo>
                    <a:pt x="182" y="255"/>
                  </a:moveTo>
                  <a:cubicBezTo>
                    <a:pt x="181" y="252"/>
                    <a:pt x="182" y="250"/>
                    <a:pt x="182" y="244"/>
                  </a:cubicBezTo>
                  <a:cubicBezTo>
                    <a:pt x="188" y="208"/>
                    <a:pt x="180" y="113"/>
                    <a:pt x="163" y="90"/>
                  </a:cubicBezTo>
                  <a:cubicBezTo>
                    <a:pt x="157" y="82"/>
                    <a:pt x="155" y="78"/>
                    <a:pt x="157" y="87"/>
                  </a:cubicBezTo>
                  <a:cubicBezTo>
                    <a:pt x="158" y="94"/>
                    <a:pt x="158" y="97"/>
                    <a:pt x="157" y="102"/>
                  </a:cubicBezTo>
                  <a:cubicBezTo>
                    <a:pt x="151" y="133"/>
                    <a:pt x="168" y="219"/>
                    <a:pt x="175" y="252"/>
                  </a:cubicBezTo>
                  <a:cubicBezTo>
                    <a:pt x="175" y="254"/>
                    <a:pt x="175" y="256"/>
                    <a:pt x="173" y="257"/>
                  </a:cubicBezTo>
                  <a:cubicBezTo>
                    <a:pt x="172" y="259"/>
                    <a:pt x="170" y="260"/>
                    <a:pt x="168" y="260"/>
                  </a:cubicBezTo>
                  <a:cubicBezTo>
                    <a:pt x="126" y="260"/>
                    <a:pt x="126" y="260"/>
                    <a:pt x="126" y="260"/>
                  </a:cubicBezTo>
                  <a:cubicBezTo>
                    <a:pt x="123" y="260"/>
                    <a:pt x="121" y="258"/>
                    <a:pt x="120" y="255"/>
                  </a:cubicBezTo>
                  <a:cubicBezTo>
                    <a:pt x="90" y="142"/>
                    <a:pt x="64" y="12"/>
                    <a:pt x="99" y="4"/>
                  </a:cubicBezTo>
                  <a:cubicBezTo>
                    <a:pt x="115" y="0"/>
                    <a:pt x="131" y="27"/>
                    <a:pt x="137" y="37"/>
                  </a:cubicBezTo>
                  <a:cubicBezTo>
                    <a:pt x="149" y="57"/>
                    <a:pt x="157" y="68"/>
                    <a:pt x="167" y="86"/>
                  </a:cubicBezTo>
                  <a:cubicBezTo>
                    <a:pt x="181" y="114"/>
                    <a:pt x="193" y="210"/>
                    <a:pt x="185" y="245"/>
                  </a:cubicBezTo>
                  <a:cubicBezTo>
                    <a:pt x="185" y="249"/>
                    <a:pt x="185" y="251"/>
                    <a:pt x="186" y="254"/>
                  </a:cubicBezTo>
                  <a:cubicBezTo>
                    <a:pt x="187" y="256"/>
                    <a:pt x="183" y="258"/>
                    <a:pt x="182" y="255"/>
                  </a:cubicBezTo>
                  <a:close/>
                  <a:moveTo>
                    <a:pt x="22" y="54"/>
                  </a:moveTo>
                  <a:cubicBezTo>
                    <a:pt x="45" y="49"/>
                    <a:pt x="53" y="89"/>
                    <a:pt x="57" y="105"/>
                  </a:cubicBezTo>
                  <a:cubicBezTo>
                    <a:pt x="58" y="108"/>
                    <a:pt x="58" y="109"/>
                    <a:pt x="54" y="110"/>
                  </a:cubicBezTo>
                  <a:cubicBezTo>
                    <a:pt x="42" y="112"/>
                    <a:pt x="31" y="115"/>
                    <a:pt x="19" y="118"/>
                  </a:cubicBezTo>
                  <a:cubicBezTo>
                    <a:pt x="15" y="119"/>
                    <a:pt x="15" y="119"/>
                    <a:pt x="14" y="115"/>
                  </a:cubicBezTo>
                  <a:cubicBezTo>
                    <a:pt x="9" y="95"/>
                    <a:pt x="0" y="60"/>
                    <a:pt x="22" y="54"/>
                  </a:cubicBezTo>
                  <a:close/>
                  <a:moveTo>
                    <a:pt x="61" y="74"/>
                  </a:moveTo>
                  <a:cubicBezTo>
                    <a:pt x="63" y="73"/>
                    <a:pt x="65" y="73"/>
                    <a:pt x="68" y="72"/>
                  </a:cubicBezTo>
                  <a:cubicBezTo>
                    <a:pt x="70" y="71"/>
                    <a:pt x="70" y="72"/>
                    <a:pt x="71" y="73"/>
                  </a:cubicBezTo>
                  <a:cubicBezTo>
                    <a:pt x="85" y="132"/>
                    <a:pt x="99" y="191"/>
                    <a:pt x="114" y="249"/>
                  </a:cubicBezTo>
                  <a:cubicBezTo>
                    <a:pt x="115" y="252"/>
                    <a:pt x="115" y="252"/>
                    <a:pt x="112" y="253"/>
                  </a:cubicBezTo>
                  <a:cubicBezTo>
                    <a:pt x="110" y="253"/>
                    <a:pt x="108" y="254"/>
                    <a:pt x="105" y="254"/>
                  </a:cubicBezTo>
                  <a:cubicBezTo>
                    <a:pt x="103" y="255"/>
                    <a:pt x="103" y="254"/>
                    <a:pt x="102" y="252"/>
                  </a:cubicBezTo>
                  <a:cubicBezTo>
                    <a:pt x="93" y="213"/>
                    <a:pt x="83" y="175"/>
                    <a:pt x="74" y="136"/>
                  </a:cubicBezTo>
                  <a:cubicBezTo>
                    <a:pt x="73" y="133"/>
                    <a:pt x="71" y="133"/>
                    <a:pt x="72" y="137"/>
                  </a:cubicBezTo>
                  <a:cubicBezTo>
                    <a:pt x="73" y="141"/>
                    <a:pt x="72" y="141"/>
                    <a:pt x="69" y="142"/>
                  </a:cubicBezTo>
                  <a:cubicBezTo>
                    <a:pt x="53" y="146"/>
                    <a:pt x="37" y="150"/>
                    <a:pt x="22" y="154"/>
                  </a:cubicBezTo>
                  <a:cubicBezTo>
                    <a:pt x="18" y="155"/>
                    <a:pt x="17" y="155"/>
                    <a:pt x="16" y="150"/>
                  </a:cubicBezTo>
                  <a:cubicBezTo>
                    <a:pt x="14" y="143"/>
                    <a:pt x="13" y="136"/>
                    <a:pt x="11" y="128"/>
                  </a:cubicBezTo>
                  <a:cubicBezTo>
                    <a:pt x="10" y="125"/>
                    <a:pt x="11" y="125"/>
                    <a:pt x="14" y="124"/>
                  </a:cubicBezTo>
                  <a:cubicBezTo>
                    <a:pt x="30" y="120"/>
                    <a:pt x="46" y="116"/>
                    <a:pt x="62" y="112"/>
                  </a:cubicBezTo>
                  <a:cubicBezTo>
                    <a:pt x="65" y="111"/>
                    <a:pt x="65" y="111"/>
                    <a:pt x="66" y="115"/>
                  </a:cubicBezTo>
                  <a:cubicBezTo>
                    <a:pt x="67" y="119"/>
                    <a:pt x="69" y="118"/>
                    <a:pt x="68" y="114"/>
                  </a:cubicBezTo>
                  <a:cubicBezTo>
                    <a:pt x="65" y="101"/>
                    <a:pt x="62" y="89"/>
                    <a:pt x="59" y="76"/>
                  </a:cubicBezTo>
                  <a:cubicBezTo>
                    <a:pt x="59" y="75"/>
                    <a:pt x="59" y="74"/>
                    <a:pt x="61" y="74"/>
                  </a:cubicBezTo>
                  <a:close/>
                  <a:moveTo>
                    <a:pt x="326" y="15"/>
                  </a:moveTo>
                  <a:cubicBezTo>
                    <a:pt x="351" y="17"/>
                    <a:pt x="344" y="58"/>
                    <a:pt x="342" y="74"/>
                  </a:cubicBezTo>
                  <a:cubicBezTo>
                    <a:pt x="342" y="78"/>
                    <a:pt x="341" y="78"/>
                    <a:pt x="337" y="78"/>
                  </a:cubicBezTo>
                  <a:cubicBezTo>
                    <a:pt x="325" y="76"/>
                    <a:pt x="313" y="75"/>
                    <a:pt x="301" y="73"/>
                  </a:cubicBezTo>
                  <a:cubicBezTo>
                    <a:pt x="298" y="73"/>
                    <a:pt x="297" y="73"/>
                    <a:pt x="298" y="69"/>
                  </a:cubicBezTo>
                  <a:cubicBezTo>
                    <a:pt x="300" y="48"/>
                    <a:pt x="304" y="12"/>
                    <a:pt x="326" y="15"/>
                  </a:cubicBezTo>
                  <a:close/>
                  <a:moveTo>
                    <a:pt x="209" y="250"/>
                  </a:moveTo>
                  <a:cubicBezTo>
                    <a:pt x="210" y="143"/>
                    <a:pt x="210" y="143"/>
                    <a:pt x="210" y="143"/>
                  </a:cubicBezTo>
                  <a:cubicBezTo>
                    <a:pt x="210" y="139"/>
                    <a:pt x="211" y="138"/>
                    <a:pt x="215" y="138"/>
                  </a:cubicBezTo>
                  <a:cubicBezTo>
                    <a:pt x="231" y="138"/>
                    <a:pt x="246" y="138"/>
                    <a:pt x="262" y="139"/>
                  </a:cubicBezTo>
                  <a:cubicBezTo>
                    <a:pt x="266" y="139"/>
                    <a:pt x="267" y="139"/>
                    <a:pt x="267" y="143"/>
                  </a:cubicBezTo>
                  <a:cubicBezTo>
                    <a:pt x="266" y="253"/>
                    <a:pt x="266" y="253"/>
                    <a:pt x="266" y="253"/>
                  </a:cubicBezTo>
                  <a:cubicBezTo>
                    <a:pt x="266" y="257"/>
                    <a:pt x="263" y="260"/>
                    <a:pt x="260" y="260"/>
                  </a:cubicBezTo>
                  <a:cubicBezTo>
                    <a:pt x="216" y="260"/>
                    <a:pt x="216" y="260"/>
                    <a:pt x="216" y="260"/>
                  </a:cubicBezTo>
                  <a:cubicBezTo>
                    <a:pt x="210" y="260"/>
                    <a:pt x="209" y="255"/>
                    <a:pt x="209" y="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2362665" y="451549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893742" y="4785434"/>
            <a:ext cx="21532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392874" y="451549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923951" y="4785434"/>
            <a:ext cx="21532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589606" y="451549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120683" y="4785434"/>
            <a:ext cx="21532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26704" y="451549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257781" y="4785434"/>
            <a:ext cx="215329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</a:t>
            </a:r>
            <a:endParaRPr lang="zh-CN" altLang="en-US" sz="120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709" y="2015738"/>
            <a:ext cx="4526854" cy="3022845"/>
          </a:xfrm>
          <a:prstGeom prst="rect">
            <a:avLst/>
          </a:prstGeom>
          <a:solidFill>
            <a:srgbClr val="CAEAFE"/>
          </a:solidFill>
          <a:ln>
            <a:solidFill>
              <a:schemeClr val="bg1"/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8002379" y="2015738"/>
            <a:ext cx="3702567" cy="3022845"/>
          </a:xfrm>
          <a:prstGeom prst="rect">
            <a:avLst/>
          </a:prstGeom>
          <a:solidFill>
            <a:srgbClr val="A0E0DF"/>
          </a:solidFill>
          <a:ln>
            <a:solidFill>
              <a:schemeClr val="bg1"/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9684" y="2015738"/>
            <a:ext cx="3702567" cy="3022845"/>
          </a:xfrm>
          <a:prstGeom prst="rect">
            <a:avLst/>
          </a:prstGeom>
          <a:solidFill>
            <a:srgbClr val="A0E0DF"/>
          </a:solidFill>
          <a:ln>
            <a:solidFill>
              <a:schemeClr val="bg1"/>
            </a:solidFill>
          </a:ln>
          <a:effectLst>
            <a:outerShdw blurRad="508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5948" y="2788496"/>
            <a:ext cx="32100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this day only and not tackle my whole life problem at once Just for only</a:t>
            </a:r>
          </a:p>
        </p:txBody>
      </p:sp>
      <p:sp>
        <p:nvSpPr>
          <p:cNvPr id="8" name="矩形 7"/>
          <p:cNvSpPr/>
          <p:nvPr/>
        </p:nvSpPr>
        <p:spPr>
          <a:xfrm>
            <a:off x="8248643" y="2788496"/>
            <a:ext cx="32100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this day only and not tackle my whole life problem at once Just for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199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38"/>
          <p:cNvSpPr txBox="1"/>
          <p:nvPr/>
        </p:nvSpPr>
        <p:spPr>
          <a:xfrm>
            <a:off x="1540951" y="2335285"/>
            <a:ext cx="8479396" cy="117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for today I will try to live through this day only and not tackle my whole life problem at once Just for today I will try to live through this</a:t>
            </a:r>
          </a:p>
          <a:p>
            <a:pPr>
              <a:lnSpc>
                <a:spcPct val="150000"/>
              </a:lnSpc>
            </a:pPr>
            <a:endParaRPr lang="en-US" altLang="zh-CN" sz="1200">
              <a:latin typeface="+mn-ea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1468439" y="4486735"/>
            <a:ext cx="286485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latin typeface="+mn-ea"/>
              </a:rPr>
              <a:t>I will do somebody a good turn</a:t>
            </a:r>
            <a:r>
              <a:rPr lang="en-US" altLang="zh-CN" sz="1100">
                <a:latin typeface="+mn-ea"/>
              </a:rPr>
              <a:t>Just for today I will try to live through this day only and not tackle my </a:t>
            </a:r>
            <a:r>
              <a:rPr lang="zh-CN" altLang="en-US" sz="1100">
                <a:latin typeface="+mn-ea"/>
              </a:rPr>
              <a:t>three ways. I will do</a:t>
            </a:r>
          </a:p>
        </p:txBody>
      </p:sp>
      <p:sp>
        <p:nvSpPr>
          <p:cNvPr id="6" name="TextBox 44"/>
          <p:cNvSpPr txBox="1"/>
          <p:nvPr/>
        </p:nvSpPr>
        <p:spPr>
          <a:xfrm>
            <a:off x="4388268" y="4486735"/>
            <a:ext cx="286485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latin typeface="+mn-ea"/>
              </a:rPr>
              <a:t>I will do somebody a good turn</a:t>
            </a:r>
            <a:r>
              <a:rPr lang="en-US" altLang="zh-CN" sz="1100">
                <a:latin typeface="+mn-ea"/>
              </a:rPr>
              <a:t>Just for today I will try to live through this day only and not tackle my </a:t>
            </a:r>
            <a:r>
              <a:rPr lang="zh-CN" altLang="en-US" sz="1100">
                <a:latin typeface="+mn-ea"/>
              </a:rPr>
              <a:t>three ways. I will do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7366607" y="4486735"/>
            <a:ext cx="286485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>
                <a:latin typeface="+mn-ea"/>
              </a:rPr>
              <a:t>I will do somebody a good turn</a:t>
            </a:r>
            <a:r>
              <a:rPr lang="en-US" altLang="zh-CN" sz="1100">
                <a:latin typeface="+mn-ea"/>
              </a:rPr>
              <a:t>Just for today I will try to live through this day only and not tackle my </a:t>
            </a:r>
            <a:r>
              <a:rPr lang="zh-CN" altLang="en-US" sz="1100">
                <a:latin typeface="+mn-ea"/>
              </a:rPr>
              <a:t>three ways. I will do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540951" y="3647768"/>
            <a:ext cx="10211336" cy="662801"/>
            <a:chOff x="1178393" y="2067694"/>
            <a:chExt cx="7600515" cy="493337"/>
          </a:xfrm>
        </p:grpSpPr>
        <p:sp>
          <p:nvSpPr>
            <p:cNvPr id="9" name="矩形 8"/>
            <p:cNvSpPr/>
            <p:nvPr/>
          </p:nvSpPr>
          <p:spPr>
            <a:xfrm>
              <a:off x="1259008" y="2106006"/>
              <a:ext cx="7519900" cy="78306"/>
            </a:xfrm>
            <a:prstGeom prst="rect">
              <a:avLst/>
            </a:prstGeom>
            <a:solidFill>
              <a:srgbClr val="A0E0D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>
                <a:latin typeface="+mn-ea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178393" y="2067694"/>
              <a:ext cx="143582" cy="144000"/>
            </a:xfrm>
            <a:prstGeom prst="ellipse">
              <a:avLst/>
            </a:prstGeom>
            <a:solidFill>
              <a:srgbClr val="58C2D0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>
                <a:latin typeface="+mn-ea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3621571" y="2067694"/>
              <a:ext cx="143582" cy="144000"/>
            </a:xfrm>
            <a:prstGeom prst="ellipse">
              <a:avLst/>
            </a:prstGeom>
            <a:solidFill>
              <a:srgbClr val="58C2D0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>
                <a:latin typeface="+mn-ea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5778096" y="2067694"/>
              <a:ext cx="143582" cy="144000"/>
            </a:xfrm>
            <a:prstGeom prst="ellipse">
              <a:avLst/>
            </a:prstGeom>
            <a:solidFill>
              <a:srgbClr val="58C2D0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>
                <a:latin typeface="+mn-ea"/>
              </a:endParaRPr>
            </a:p>
          </p:txBody>
        </p:sp>
        <p:sp>
          <p:nvSpPr>
            <p:cNvPr id="13" name="TextBox 40"/>
            <p:cNvSpPr txBox="1"/>
            <p:nvPr/>
          </p:nvSpPr>
          <p:spPr>
            <a:xfrm>
              <a:off x="1249374" y="2217404"/>
              <a:ext cx="648119" cy="34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+mn-ea"/>
                </a:rPr>
                <a:t>2012</a:t>
              </a:r>
              <a:endParaRPr lang="zh-CN" altLang="en-US" sz="2400" b="1">
                <a:latin typeface="+mn-ea"/>
              </a:endParaRPr>
            </a:p>
          </p:txBody>
        </p:sp>
        <p:sp>
          <p:nvSpPr>
            <p:cNvPr id="14" name="TextBox 45"/>
            <p:cNvSpPr txBox="1"/>
            <p:nvPr/>
          </p:nvSpPr>
          <p:spPr>
            <a:xfrm>
              <a:off x="3422663" y="2217404"/>
              <a:ext cx="648119" cy="34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+mn-ea"/>
                </a:rPr>
                <a:t>2013</a:t>
              </a:r>
              <a:endParaRPr lang="zh-CN" altLang="en-US" sz="2400" b="1">
                <a:latin typeface="+mn-ea"/>
              </a:endParaRPr>
            </a:p>
          </p:txBody>
        </p:sp>
        <p:sp>
          <p:nvSpPr>
            <p:cNvPr id="15" name="TextBox 47"/>
            <p:cNvSpPr txBox="1"/>
            <p:nvPr/>
          </p:nvSpPr>
          <p:spPr>
            <a:xfrm>
              <a:off x="5597619" y="2217404"/>
              <a:ext cx="648119" cy="34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+mn-ea"/>
                </a:rPr>
                <a:t>2015</a:t>
              </a:r>
              <a:endParaRPr lang="zh-CN" altLang="en-US" sz="2400" b="1">
                <a:latin typeface="+mn-ea"/>
              </a:endParaRPr>
            </a:p>
          </p:txBody>
        </p:sp>
      </p:grpSp>
      <p:sp>
        <p:nvSpPr>
          <p:cNvPr id="16" name="文本框 7"/>
          <p:cNvSpPr>
            <a:spLocks noChangeArrowheads="1"/>
          </p:cNvSpPr>
          <p:nvPr/>
        </p:nvSpPr>
        <p:spPr bwMode="auto">
          <a:xfrm>
            <a:off x="1540951" y="1591439"/>
            <a:ext cx="71922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+mn-ea"/>
                <a:ea typeface="+mn-ea"/>
                <a:sym typeface="Calibri" panose="020F0502020204030204" pitchFamily="34" charset="0"/>
              </a:rPr>
              <a:t>CLICK  HERE</a:t>
            </a:r>
          </a:p>
          <a:p>
            <a:pPr eaLnBrk="1" hangingPunct="1"/>
            <a:r>
              <a:rPr lang="en-US" altLang="zh-CN" sz="2000" b="1">
                <a:latin typeface="+mn-ea"/>
                <a:ea typeface="+mn-ea"/>
                <a:sym typeface="微软雅黑" panose="020B0503020204020204" pitchFamily="34" charset="-122"/>
              </a:rPr>
              <a:t>ADD YOUR TITLE HERE</a:t>
            </a:r>
            <a:endParaRPr lang="zh-CN" altLang="en-US" sz="2000">
              <a:latin typeface="+mn-ea"/>
              <a:ea typeface="+mn-ea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42550" y="1806675"/>
            <a:ext cx="8506900" cy="362810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00700" y="2420399"/>
            <a:ext cx="1107996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>
                <a:latin typeface="新蒂文徵明體" panose="03000409000000000000" pitchFamily="65" charset="-120"/>
                <a:ea typeface="新蒂文徵明體" panose="03000409000000000000" pitchFamily="65" charset="-120"/>
              </a:rPr>
              <a:t>第四章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43374" y="2533616"/>
            <a:ext cx="4412746" cy="21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zh-CN" altLang="en-US" sz="1400" kern="0"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001956" y="1833585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728331" y="3111601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996812" y="4361481"/>
            <a:ext cx="792088" cy="79208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38060" y="2344125"/>
            <a:ext cx="4104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38384" y="1944313"/>
            <a:ext cx="243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TITLE</a:t>
            </a:r>
          </a:p>
        </p:txBody>
      </p:sp>
      <p:sp>
        <p:nvSpPr>
          <p:cNvPr id="9" name="矩形 8"/>
          <p:cNvSpPr/>
          <p:nvPr/>
        </p:nvSpPr>
        <p:spPr>
          <a:xfrm>
            <a:off x="6669579" y="3508605"/>
            <a:ext cx="4104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669903" y="3108793"/>
            <a:ext cx="243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TITLE</a:t>
            </a:r>
          </a:p>
        </p:txBody>
      </p:sp>
      <p:sp>
        <p:nvSpPr>
          <p:cNvPr id="11" name="矩形 10"/>
          <p:cNvSpPr/>
          <p:nvPr/>
        </p:nvSpPr>
        <p:spPr>
          <a:xfrm>
            <a:off x="5938060" y="4830493"/>
            <a:ext cx="4104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38384" y="4430681"/>
            <a:ext cx="243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TITLE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153" y="1943569"/>
            <a:ext cx="553406" cy="55340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906" y="4430681"/>
            <a:ext cx="656084" cy="65608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4951" y="3221519"/>
            <a:ext cx="628830" cy="62883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06615" y="1487510"/>
            <a:ext cx="4052185" cy="4096848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outerShdw blurRad="50800" dist="25400" dir="5400000" sx="101000" sy="101000" algn="ctr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箭头: 五边形 2"/>
          <p:cNvSpPr/>
          <p:nvPr/>
        </p:nvSpPr>
        <p:spPr>
          <a:xfrm>
            <a:off x="8437352" y="2294182"/>
            <a:ext cx="2490574" cy="484632"/>
          </a:xfrm>
          <a:prstGeom prst="homePlate">
            <a:avLst/>
          </a:prstGeom>
          <a:solidFill>
            <a:srgbClr val="A0E0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0902" y="3773950"/>
            <a:ext cx="2232248" cy="504056"/>
          </a:xfrm>
          <a:prstGeom prst="rect">
            <a:avLst/>
          </a:prstGeom>
          <a:solidFill>
            <a:srgbClr val="A0E0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3052" y="3280694"/>
            <a:ext cx="2232248" cy="504056"/>
          </a:xfrm>
          <a:prstGeom prst="rect">
            <a:avLst/>
          </a:prstGeom>
          <a:solidFill>
            <a:srgbClr val="A0E0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95202" y="2787438"/>
            <a:ext cx="2232248" cy="504056"/>
          </a:xfrm>
          <a:prstGeom prst="rect">
            <a:avLst/>
          </a:prstGeom>
          <a:solidFill>
            <a:srgbClr val="A0E0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06751" y="4638046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 click here to enter your text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90516" y="3784750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r>
              <a:rPr lang="en-US" altLang="zh-CN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YOUR TITLE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32666" y="3301889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r>
              <a:rPr lang="en-US" altLang="zh-CN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YOUR TITLE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274816" y="2808633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r>
              <a:rPr lang="en-US" altLang="zh-CN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YOUR TITLE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551662" y="2294182"/>
            <a:ext cx="207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r>
              <a:rPr lang="en-US" altLang="zh-CN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 YOUR TITLE</a:t>
            </a:r>
          </a:p>
        </p:txBody>
      </p:sp>
      <p:sp>
        <p:nvSpPr>
          <p:cNvPr id="13" name="矩形 12"/>
          <p:cNvSpPr/>
          <p:nvPr/>
        </p:nvSpPr>
        <p:spPr>
          <a:xfrm>
            <a:off x="4028514" y="4278006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 click here to enter your text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60761" y="3693230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 click here to enter your text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493008" y="3108454"/>
            <a:ext cx="224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rgbClr val="535252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Click here to enter your text messages  click here to enter your text messages click here to enter your text</a:t>
            </a:r>
            <a:endParaRPr lang="zh-CN" altLang="en-US" sz="1200">
              <a:solidFill>
                <a:srgbClr val="535252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950" y="2755847"/>
            <a:ext cx="916779" cy="91677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236" y="2039765"/>
            <a:ext cx="1088225" cy="10882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112" y="1838497"/>
            <a:ext cx="1057462" cy="68076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5718" y="1131464"/>
            <a:ext cx="1008112" cy="10081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28788" y="1088040"/>
            <a:ext cx="4117422" cy="1200329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7200">
                <a:latin typeface="Algerian" panose="04020705040A02060702" pitchFamily="82" charset="0"/>
                <a:ea typeface="华文行楷" panose="02010800040101010101" pitchFamily="2" charset="-122"/>
              </a:defRPr>
            </a:lvl1pPr>
          </a:lstStyle>
          <a:p>
            <a:r>
              <a:rPr lang="en-US" altLang="zh-CN">
                <a:solidFill>
                  <a:srgbClr val="A0E0DF"/>
                </a:solidFill>
              </a:rPr>
              <a:t>CONTENT</a:t>
            </a:r>
            <a:endParaRPr lang="zh-CN" altLang="en-US">
              <a:solidFill>
                <a:srgbClr val="A0E0DF"/>
              </a:solidFill>
            </a:endParaRPr>
          </a:p>
        </p:txBody>
      </p:sp>
      <p:sp>
        <p:nvSpPr>
          <p:cNvPr id="6" name="菱形 5"/>
          <p:cNvSpPr/>
          <p:nvPr/>
        </p:nvSpPr>
        <p:spPr>
          <a:xfrm>
            <a:off x="1620865" y="2757487"/>
            <a:ext cx="1343025" cy="134302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762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70895" y="3190241"/>
            <a:ext cx="842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+mn-ea"/>
              </a:rPr>
              <a:t>0 1</a:t>
            </a:r>
            <a:endParaRPr lang="zh-CN" altLang="en-US" sz="3200" b="1">
              <a:latin typeface="+mn-ea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4112025" y="2757487"/>
            <a:ext cx="1343025" cy="134302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762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62055" y="3190241"/>
            <a:ext cx="842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+mn-ea"/>
              </a:rPr>
              <a:t>0 2</a:t>
            </a:r>
            <a:endParaRPr lang="zh-CN" altLang="en-US" sz="3200" b="1">
              <a:latin typeface="+mn-ea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6603185" y="2757487"/>
            <a:ext cx="1343025" cy="134302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762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53215" y="3190241"/>
            <a:ext cx="842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+mn-ea"/>
              </a:rPr>
              <a:t>0 3</a:t>
            </a:r>
            <a:endParaRPr lang="zh-CN" altLang="en-US" sz="3200" b="1">
              <a:latin typeface="+mn-ea"/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9094345" y="2757487"/>
            <a:ext cx="1343025" cy="134302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762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44375" y="3190241"/>
            <a:ext cx="842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+mn-ea"/>
              </a:rPr>
              <a:t>0 4</a:t>
            </a:r>
            <a:endParaRPr lang="zh-CN" altLang="en-US" sz="3200" b="1">
              <a:latin typeface="+mn-ea"/>
            </a:endParaRPr>
          </a:p>
        </p:txBody>
      </p:sp>
      <p:sp>
        <p:nvSpPr>
          <p:cNvPr id="14" name="矩形 23"/>
          <p:cNvSpPr>
            <a:spLocks noChangeArrowheads="1"/>
          </p:cNvSpPr>
          <p:nvPr/>
        </p:nvSpPr>
        <p:spPr bwMode="auto">
          <a:xfrm>
            <a:off x="962682" y="4219650"/>
            <a:ext cx="258436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THIS IS A ART TEMPLATE ,THANK YOU WATCHING THIS ONE.</a:t>
            </a:r>
          </a:p>
        </p:txBody>
      </p:sp>
      <p:sp>
        <p:nvSpPr>
          <p:cNvPr id="15" name="矩形 23"/>
          <p:cNvSpPr>
            <a:spLocks noChangeArrowheads="1"/>
          </p:cNvSpPr>
          <p:nvPr/>
        </p:nvSpPr>
        <p:spPr bwMode="auto">
          <a:xfrm>
            <a:off x="3453842" y="4219650"/>
            <a:ext cx="258436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THIS IS A ART TEMPLATE ,THANK YOU WATCHING THIS ONE.</a:t>
            </a:r>
          </a:p>
        </p:txBody>
      </p:sp>
      <p:sp>
        <p:nvSpPr>
          <p:cNvPr id="16" name="矩形 23"/>
          <p:cNvSpPr>
            <a:spLocks noChangeArrowheads="1"/>
          </p:cNvSpPr>
          <p:nvPr/>
        </p:nvSpPr>
        <p:spPr bwMode="auto">
          <a:xfrm>
            <a:off x="5987804" y="4210808"/>
            <a:ext cx="258436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THIS IS A ART TEMPLATE ,THANK YOU WATCHING THIS ONE.</a:t>
            </a:r>
          </a:p>
        </p:txBody>
      </p: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8478964" y="4210808"/>
            <a:ext cx="258436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THIS IS A ART TEMPLATE ,THANK YOU WATCHING THIS 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23925" y="692943"/>
            <a:ext cx="10344150" cy="547211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94228" y="1266092"/>
            <a:ext cx="9622301" cy="424844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081688" y="2928648"/>
            <a:ext cx="8047379" cy="923330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>
                <a:latin typeface="文悦古典明朝体 (非商业使用) W5" pitchFamily="50" charset="-122"/>
                <a:ea typeface="文悦古典明朝体 (非商业使用) W5" pitchFamily="50" charset="-122"/>
              </a:rPr>
              <a:t>感  谢  大  家  的  观  看</a:t>
            </a: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3469705" y="4325851"/>
            <a:ext cx="5271343" cy="6202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汉仪歪歪体简" panose="00020600040101010101" pitchFamily="18" charset="-122"/>
                <a:ea typeface="汉仪歪歪体简" panose="00020600040101010101" pitchFamily="18" charset="-122"/>
              </a:rPr>
              <a:t>THIS IS A ART TEMPLATE , THANK YOU WATCHING THIS ONE. THIS IS A ART TEMPLATE , THANK YOU WATCHING THIS ONE.</a:t>
            </a:r>
          </a:p>
        </p:txBody>
      </p:sp>
      <p:sp>
        <p:nvSpPr>
          <p:cNvPr id="9" name="矩形 8"/>
          <p:cNvSpPr/>
          <p:nvPr/>
        </p:nvSpPr>
        <p:spPr>
          <a:xfrm>
            <a:off x="5076893" y="1993110"/>
            <a:ext cx="205697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汉仪歪歪体简" panose="00020600040101010101" pitchFamily="18" charset="-122"/>
                <a:ea typeface="汉仪歪歪体简" panose="00020600040101010101" pitchFamily="18" charset="-122"/>
              </a:rPr>
              <a:t>ART TEMPLATE </a:t>
            </a:r>
            <a:endParaRPr lang="zh-CN" altLang="en-US" sz="2400">
              <a:latin typeface="汉仪歪歪体简" panose="00020600040101010101" pitchFamily="18" charset="-122"/>
              <a:ea typeface="汉仪歪歪体简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42550" y="1806675"/>
            <a:ext cx="8506900" cy="362810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00700" y="2420399"/>
            <a:ext cx="1107996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>
                <a:latin typeface="新蒂文徵明體" panose="03000409000000000000" pitchFamily="65" charset="-120"/>
                <a:ea typeface="新蒂文徵明體" panose="03000409000000000000" pitchFamily="65" charset="-120"/>
              </a:rPr>
              <a:t>第一章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43374" y="2533616"/>
            <a:ext cx="4412746" cy="21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zh-CN" altLang="en-US" sz="1400" kern="0"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>
            <a:off x="6737139" y="1446001"/>
            <a:ext cx="6065774" cy="4043849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1438618" y="2884314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67435" y="3014018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latin typeface="+mn-ea"/>
              </a:rPr>
              <a:t>0 1</a:t>
            </a:r>
            <a:endParaRPr lang="zh-CN" altLang="en-US" sz="2000">
              <a:latin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38619" y="3709236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67436" y="3838940"/>
            <a:ext cx="560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latin typeface="+mn-ea"/>
              </a:rPr>
              <a:t>0 2</a:t>
            </a:r>
            <a:endParaRPr lang="zh-CN" altLang="en-US" sz="2000">
              <a:latin typeface="+mn-ea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438618" y="4562854"/>
            <a:ext cx="634181" cy="6341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53367" y="4692558"/>
            <a:ext cx="619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latin typeface="+mn-ea"/>
              </a:rPr>
              <a:t>0 3</a:t>
            </a:r>
            <a:endParaRPr lang="zh-CN" altLang="en-US" sz="2000">
              <a:latin typeface="+mn-ea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2245182" y="2894144"/>
            <a:ext cx="4088326" cy="618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2245182" y="3777749"/>
            <a:ext cx="4088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245182" y="4585867"/>
            <a:ext cx="4088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453367" y="1567044"/>
            <a:ext cx="4401682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+mn-ea"/>
              </a:rPr>
              <a:t>ADD YOUR TITTLE HERE</a:t>
            </a:r>
            <a:endParaRPr lang="zh-CN" altLang="en-US" sz="2400" b="1"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53368" y="2090264"/>
            <a:ext cx="5981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this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Shape 1454"/>
          <p:cNvSpPr/>
          <p:nvPr/>
        </p:nvSpPr>
        <p:spPr>
          <a:xfrm>
            <a:off x="3323200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Shape 1458"/>
          <p:cNvSpPr/>
          <p:nvPr/>
        </p:nvSpPr>
        <p:spPr>
          <a:xfrm>
            <a:off x="5857791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1240449" y="3232635"/>
            <a:ext cx="2087881" cy="2478847"/>
            <a:chOff x="1198245" y="3457719"/>
            <a:chExt cx="2087881" cy="1052144"/>
          </a:xfrm>
        </p:grpSpPr>
        <p:sp>
          <p:nvSpPr>
            <p:cNvPr id="7" name="Text Placeholder 1"/>
            <p:cNvSpPr txBox="1"/>
            <p:nvPr/>
          </p:nvSpPr>
          <p:spPr>
            <a:xfrm>
              <a:off x="1230118" y="3763005"/>
              <a:ext cx="2056008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000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</a:p>
          </p:txBody>
        </p:sp>
        <p:sp>
          <p:nvSpPr>
            <p:cNvPr id="8" name="Text Placeholder 8"/>
            <p:cNvSpPr txBox="1"/>
            <p:nvPr/>
          </p:nvSpPr>
          <p:spPr>
            <a:xfrm>
              <a:off x="1198245" y="3457719"/>
              <a:ext cx="2057233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  <a:cs typeface="Clear Sans" panose="020B0503030202020304" pitchFamily="34" charset="0"/>
                </a:rPr>
                <a:t>请输入你的题目</a:t>
              </a:r>
              <a:endParaRPr lang="en-GB" sz="2000" b="1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Clear Sans" panose="020B0503030202020304" pitchFamily="34" charset="0"/>
              </a:endParaRPr>
            </a:p>
          </p:txBody>
        </p:sp>
      </p:grpSp>
      <p:grpSp>
        <p:nvGrpSpPr>
          <p:cNvPr id="9" name="Group 20"/>
          <p:cNvGrpSpPr/>
          <p:nvPr/>
        </p:nvGrpSpPr>
        <p:grpSpPr>
          <a:xfrm>
            <a:off x="3713775" y="3232636"/>
            <a:ext cx="2110104" cy="2478846"/>
            <a:chOff x="3671571" y="3457719"/>
            <a:chExt cx="2110104" cy="1052144"/>
          </a:xfrm>
        </p:grpSpPr>
        <p:sp>
          <p:nvSpPr>
            <p:cNvPr id="10" name="Text Placeholder 1"/>
            <p:cNvSpPr txBox="1"/>
            <p:nvPr/>
          </p:nvSpPr>
          <p:spPr>
            <a:xfrm>
              <a:off x="3703442" y="3763005"/>
              <a:ext cx="2078233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</a:p>
          </p:txBody>
        </p:sp>
        <p:sp>
          <p:nvSpPr>
            <p:cNvPr id="11" name="Text Placeholder 8"/>
            <p:cNvSpPr txBox="1"/>
            <p:nvPr/>
          </p:nvSpPr>
          <p:spPr>
            <a:xfrm>
              <a:off x="3671571" y="3457719"/>
              <a:ext cx="2079472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  <a:cs typeface="Clear Sans" panose="020B0503030202020304" pitchFamily="34" charset="0"/>
                </a:rPr>
                <a:t>请输入你的题目</a:t>
              </a:r>
              <a:endParaRPr lang="en-GB" sz="1800" b="1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Clear Sans" panose="020B0503030202020304" pitchFamily="34" charset="0"/>
              </a:endParaRPr>
            </a:p>
          </p:txBody>
        </p:sp>
      </p:grpSp>
      <p:grpSp>
        <p:nvGrpSpPr>
          <p:cNvPr id="12" name="Group 22"/>
          <p:cNvGrpSpPr/>
          <p:nvPr/>
        </p:nvGrpSpPr>
        <p:grpSpPr>
          <a:xfrm>
            <a:off x="6396666" y="3234934"/>
            <a:ext cx="2087881" cy="2476547"/>
            <a:chOff x="6354462" y="3460018"/>
            <a:chExt cx="2087881" cy="1052144"/>
          </a:xfrm>
        </p:grpSpPr>
        <p:sp>
          <p:nvSpPr>
            <p:cNvPr id="13" name="Text Placeholder 1"/>
            <p:cNvSpPr txBox="1"/>
            <p:nvPr/>
          </p:nvSpPr>
          <p:spPr>
            <a:xfrm>
              <a:off x="6386335" y="3765304"/>
              <a:ext cx="2056008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</a:p>
          </p:txBody>
        </p:sp>
        <p:sp>
          <p:nvSpPr>
            <p:cNvPr id="14" name="Text Placeholder 8"/>
            <p:cNvSpPr txBox="1"/>
            <p:nvPr/>
          </p:nvSpPr>
          <p:spPr>
            <a:xfrm>
              <a:off x="6354462" y="3460018"/>
              <a:ext cx="2057233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  <a:cs typeface="Clear Sans" panose="020B0503030202020304" pitchFamily="34" charset="0"/>
                </a:rPr>
                <a:t>请输入你的题目</a:t>
              </a:r>
              <a:endParaRPr lang="en-GB" sz="1800" b="1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Clear Sans" panose="020B0503030202020304" pitchFamily="34" charset="0"/>
              </a:endParaRP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8869992" y="3234935"/>
            <a:ext cx="2110104" cy="2476546"/>
            <a:chOff x="8827788" y="3460018"/>
            <a:chExt cx="2110104" cy="1052144"/>
          </a:xfrm>
        </p:grpSpPr>
        <p:sp>
          <p:nvSpPr>
            <p:cNvPr id="16" name="Text Placeholder 1"/>
            <p:cNvSpPr txBox="1"/>
            <p:nvPr/>
          </p:nvSpPr>
          <p:spPr>
            <a:xfrm>
              <a:off x="8859659" y="3765304"/>
              <a:ext cx="2078233" cy="746858"/>
            </a:xfrm>
            <a:prstGeom prst="rect">
              <a:avLst/>
            </a:prstGeom>
          </p:spPr>
          <p:txBody>
            <a:bodyPr vert="horz" lIns="0" tIns="45720" rIns="91440" bIns="45720" rtlCol="0" anchor="ctr">
              <a:normAutofit fontScale="92500" lnSpcReduction="10000"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汉仪良品线简" panose="00020600040101010101" pitchFamily="18" charset="-122"/>
                  <a:ea typeface="汉仪良品线简" panose="00020600040101010101" pitchFamily="18" charset="-122"/>
                </a:rPr>
                <a:t>Just for today I will try to live through this day only and not tackle my whole life problem at once. Just for today I will try to live through this day only and not tackle my whole life problem at once. </a:t>
              </a:r>
            </a:p>
          </p:txBody>
        </p:sp>
        <p:sp>
          <p:nvSpPr>
            <p:cNvPr id="17" name="Text Placeholder 8"/>
            <p:cNvSpPr txBox="1"/>
            <p:nvPr/>
          </p:nvSpPr>
          <p:spPr>
            <a:xfrm>
              <a:off x="8827788" y="3460018"/>
              <a:ext cx="2079472" cy="33292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8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  <a:cs typeface="Clear Sans" panose="020B0503030202020304" pitchFamily="34" charset="0"/>
                </a:rPr>
                <a:t>请输入你的题目</a:t>
              </a:r>
              <a:endParaRPr lang="id-ID" sz="1800" b="1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Clear Sans" panose="020B0503030202020304" pitchFamily="34" charset="0"/>
              </a:endParaRPr>
            </a:p>
          </p:txBody>
        </p:sp>
      </p:grpSp>
      <p:sp>
        <p:nvSpPr>
          <p:cNvPr id="18" name="Shape 1458"/>
          <p:cNvSpPr/>
          <p:nvPr/>
        </p:nvSpPr>
        <p:spPr>
          <a:xfrm>
            <a:off x="8459061" y="2053989"/>
            <a:ext cx="566553" cy="567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344"/>
                </a:moveTo>
                <a:lnTo>
                  <a:pt x="7343" y="7344"/>
                </a:lnTo>
                <a:lnTo>
                  <a:pt x="7343" y="0"/>
                </a:lnTo>
                <a:lnTo>
                  <a:pt x="14255" y="0"/>
                </a:lnTo>
                <a:lnTo>
                  <a:pt x="14255" y="7344"/>
                </a:lnTo>
                <a:lnTo>
                  <a:pt x="21600" y="7344"/>
                </a:lnTo>
                <a:lnTo>
                  <a:pt x="21600" y="14256"/>
                </a:lnTo>
                <a:lnTo>
                  <a:pt x="14255" y="14256"/>
                </a:lnTo>
                <a:lnTo>
                  <a:pt x="14255" y="21600"/>
                </a:lnTo>
                <a:lnTo>
                  <a:pt x="7343" y="21600"/>
                </a:lnTo>
                <a:lnTo>
                  <a:pt x="7343" y="14256"/>
                </a:lnTo>
                <a:lnTo>
                  <a:pt x="0" y="14256"/>
                </a:lnTo>
                <a:cubicBezTo>
                  <a:pt x="0" y="14256"/>
                  <a:pt x="0" y="7344"/>
                  <a:pt x="0" y="734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lvl="0"/>
            <a:endParaRPr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99601" y="1686753"/>
            <a:ext cx="1329125" cy="1332010"/>
            <a:chOff x="6757397" y="1911836"/>
            <a:chExt cx="1329125" cy="1332010"/>
          </a:xfrm>
        </p:grpSpPr>
        <p:sp>
          <p:nvSpPr>
            <p:cNvPr id="20" name="Shape 1459"/>
            <p:cNvSpPr/>
            <p:nvPr/>
          </p:nvSpPr>
          <p:spPr>
            <a:xfrm>
              <a:off x="6757397" y="1911836"/>
              <a:ext cx="1329125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A0E0D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1" name="Freeform 37"/>
            <p:cNvSpPr>
              <a:spLocks noEditPoints="1"/>
            </p:cNvSpPr>
            <p:nvPr/>
          </p:nvSpPr>
          <p:spPr bwMode="auto">
            <a:xfrm>
              <a:off x="7148741" y="2291772"/>
              <a:ext cx="576080" cy="572087"/>
            </a:xfrm>
            <a:custGeom>
              <a:avLst/>
              <a:gdLst>
                <a:gd name="T0" fmla="*/ 0 w 120"/>
                <a:gd name="T1" fmla="*/ 60 h 120"/>
                <a:gd name="T2" fmla="*/ 120 w 120"/>
                <a:gd name="T3" fmla="*/ 60 h 120"/>
                <a:gd name="T4" fmla="*/ 83 w 120"/>
                <a:gd name="T5" fmla="*/ 24 h 120"/>
                <a:gd name="T6" fmla="*/ 86 w 120"/>
                <a:gd name="T7" fmla="*/ 14 h 120"/>
                <a:gd name="T8" fmla="*/ 86 w 120"/>
                <a:gd name="T9" fmla="*/ 28 h 120"/>
                <a:gd name="T10" fmla="*/ 47 w 120"/>
                <a:gd name="T11" fmla="*/ 77 h 120"/>
                <a:gd name="T12" fmla="*/ 41 w 120"/>
                <a:gd name="T13" fmla="*/ 88 h 120"/>
                <a:gd name="T14" fmla="*/ 38 w 120"/>
                <a:gd name="T15" fmla="*/ 95 h 120"/>
                <a:gd name="T16" fmla="*/ 37 w 120"/>
                <a:gd name="T17" fmla="*/ 110 h 120"/>
                <a:gd name="T18" fmla="*/ 31 w 120"/>
                <a:gd name="T19" fmla="*/ 99 h 120"/>
                <a:gd name="T20" fmla="*/ 26 w 120"/>
                <a:gd name="T21" fmla="*/ 89 h 120"/>
                <a:gd name="T22" fmla="*/ 17 w 120"/>
                <a:gd name="T23" fmla="*/ 82 h 120"/>
                <a:gd name="T24" fmla="*/ 16 w 120"/>
                <a:gd name="T25" fmla="*/ 68 h 120"/>
                <a:gd name="T26" fmla="*/ 15 w 120"/>
                <a:gd name="T27" fmla="*/ 60 h 120"/>
                <a:gd name="T28" fmla="*/ 10 w 120"/>
                <a:gd name="T29" fmla="*/ 54 h 120"/>
                <a:gd name="T30" fmla="*/ 10 w 120"/>
                <a:gd name="T31" fmla="*/ 45 h 120"/>
                <a:gd name="T32" fmla="*/ 38 w 120"/>
                <a:gd name="T33" fmla="*/ 20 h 120"/>
                <a:gd name="T34" fmla="*/ 31 w 120"/>
                <a:gd name="T35" fmla="*/ 20 h 120"/>
                <a:gd name="T36" fmla="*/ 28 w 120"/>
                <a:gd name="T37" fmla="*/ 26 h 120"/>
                <a:gd name="T38" fmla="*/ 32 w 120"/>
                <a:gd name="T39" fmla="*/ 28 h 120"/>
                <a:gd name="T40" fmla="*/ 31 w 120"/>
                <a:gd name="T41" fmla="*/ 24 h 120"/>
                <a:gd name="T42" fmla="*/ 47 w 120"/>
                <a:gd name="T43" fmla="*/ 30 h 120"/>
                <a:gd name="T44" fmla="*/ 41 w 120"/>
                <a:gd name="T45" fmla="*/ 34 h 120"/>
                <a:gd name="T46" fmla="*/ 37 w 120"/>
                <a:gd name="T47" fmla="*/ 36 h 120"/>
                <a:gd name="T48" fmla="*/ 38 w 120"/>
                <a:gd name="T49" fmla="*/ 43 h 120"/>
                <a:gd name="T50" fmla="*/ 33 w 120"/>
                <a:gd name="T51" fmla="*/ 49 h 120"/>
                <a:gd name="T52" fmla="*/ 29 w 120"/>
                <a:gd name="T53" fmla="*/ 51 h 120"/>
                <a:gd name="T54" fmla="*/ 21 w 120"/>
                <a:gd name="T55" fmla="*/ 49 h 120"/>
                <a:gd name="T56" fmla="*/ 15 w 120"/>
                <a:gd name="T57" fmla="*/ 54 h 120"/>
                <a:gd name="T58" fmla="*/ 16 w 120"/>
                <a:gd name="T59" fmla="*/ 58 h 120"/>
                <a:gd name="T60" fmla="*/ 27 w 120"/>
                <a:gd name="T61" fmla="*/ 62 h 120"/>
                <a:gd name="T62" fmla="*/ 41 w 120"/>
                <a:gd name="T63" fmla="*/ 66 h 120"/>
                <a:gd name="T64" fmla="*/ 47 w 120"/>
                <a:gd name="T65" fmla="*/ 77 h 120"/>
                <a:gd name="T66" fmla="*/ 55 w 120"/>
                <a:gd name="T67" fmla="*/ 21 h 120"/>
                <a:gd name="T68" fmla="*/ 44 w 120"/>
                <a:gd name="T69" fmla="*/ 15 h 120"/>
                <a:gd name="T70" fmla="*/ 63 w 120"/>
                <a:gd name="T71" fmla="*/ 10 h 120"/>
                <a:gd name="T72" fmla="*/ 107 w 120"/>
                <a:gd name="T73" fmla="*/ 62 h 120"/>
                <a:gd name="T74" fmla="*/ 92 w 120"/>
                <a:gd name="T75" fmla="*/ 102 h 120"/>
                <a:gd name="T76" fmla="*/ 91 w 120"/>
                <a:gd name="T77" fmla="*/ 92 h 120"/>
                <a:gd name="T78" fmla="*/ 84 w 120"/>
                <a:gd name="T79" fmla="*/ 81 h 120"/>
                <a:gd name="T80" fmla="*/ 66 w 120"/>
                <a:gd name="T81" fmla="*/ 67 h 120"/>
                <a:gd name="T82" fmla="*/ 97 w 120"/>
                <a:gd name="T83" fmla="*/ 56 h 120"/>
                <a:gd name="T84" fmla="*/ 105 w 120"/>
                <a:gd name="T85" fmla="*/ 49 h 120"/>
                <a:gd name="T86" fmla="*/ 93 w 120"/>
                <a:gd name="T87" fmla="*/ 39 h 120"/>
                <a:gd name="T88" fmla="*/ 91 w 120"/>
                <a:gd name="T89" fmla="*/ 52 h 120"/>
                <a:gd name="T90" fmla="*/ 79 w 120"/>
                <a:gd name="T91" fmla="*/ 49 h 120"/>
                <a:gd name="T92" fmla="*/ 73 w 120"/>
                <a:gd name="T93" fmla="*/ 44 h 120"/>
                <a:gd name="T94" fmla="*/ 76 w 120"/>
                <a:gd name="T95" fmla="*/ 35 h 120"/>
                <a:gd name="T96" fmla="*/ 90 w 120"/>
                <a:gd name="T97" fmla="*/ 36 h 120"/>
                <a:gd name="T98" fmla="*/ 100 w 120"/>
                <a:gd name="T99" fmla="*/ 36 h 120"/>
                <a:gd name="T100" fmla="*/ 105 w 120"/>
                <a:gd name="T101" fmla="*/ 32 h 120"/>
                <a:gd name="T102" fmla="*/ 110 w 120"/>
                <a:gd name="T103" fmla="*/ 57 h 120"/>
                <a:gd name="T104" fmla="*/ 107 w 120"/>
                <a:gd name="T105" fmla="*/ 6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2" name="Group 15"/>
          <p:cNvGrpSpPr/>
          <p:nvPr/>
        </p:nvGrpSpPr>
        <p:grpSpPr>
          <a:xfrm>
            <a:off x="1653971" y="1686753"/>
            <a:ext cx="1329157" cy="1332010"/>
            <a:chOff x="1611767" y="1911836"/>
            <a:chExt cx="1329157" cy="1332010"/>
          </a:xfrm>
        </p:grpSpPr>
        <p:sp>
          <p:nvSpPr>
            <p:cNvPr id="23" name="Shape 1453"/>
            <p:cNvSpPr/>
            <p:nvPr/>
          </p:nvSpPr>
          <p:spPr>
            <a:xfrm>
              <a:off x="1611767" y="1911836"/>
              <a:ext cx="1329157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A0E0D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grpSp>
          <p:nvGrpSpPr>
            <p:cNvPr id="24" name="Group 34"/>
            <p:cNvGrpSpPr/>
            <p:nvPr/>
          </p:nvGrpSpPr>
          <p:grpSpPr>
            <a:xfrm>
              <a:off x="1999275" y="2288454"/>
              <a:ext cx="549006" cy="549006"/>
              <a:chOff x="2522538" y="2108200"/>
              <a:chExt cx="376238" cy="376238"/>
            </a:xfrm>
            <a:solidFill>
              <a:schemeClr val="bg1"/>
            </a:solidFill>
          </p:grpSpPr>
          <p:sp>
            <p:nvSpPr>
              <p:cNvPr id="25" name="Freeform 54"/>
              <p:cNvSpPr/>
              <p:nvPr/>
            </p:nvSpPr>
            <p:spPr bwMode="auto">
              <a:xfrm>
                <a:off x="2522538" y="2319338"/>
                <a:ext cx="163513" cy="71438"/>
              </a:xfrm>
              <a:custGeom>
                <a:avLst/>
                <a:gdLst>
                  <a:gd name="T0" fmla="*/ 3 w 28"/>
                  <a:gd name="T1" fmla="*/ 10 h 12"/>
                  <a:gd name="T2" fmla="*/ 10 w 28"/>
                  <a:gd name="T3" fmla="*/ 12 h 12"/>
                  <a:gd name="T4" fmla="*/ 28 w 28"/>
                  <a:gd name="T5" fmla="*/ 8 h 12"/>
                  <a:gd name="T6" fmla="*/ 5 w 28"/>
                  <a:gd name="T7" fmla="*/ 1 h 12"/>
                  <a:gd name="T8" fmla="*/ 2 w 28"/>
                  <a:gd name="T9" fmla="*/ 1 h 12"/>
                  <a:gd name="T10" fmla="*/ 0 w 28"/>
                  <a:gd name="T11" fmla="*/ 5 h 12"/>
                  <a:gd name="T12" fmla="*/ 0 w 28"/>
                  <a:gd name="T13" fmla="*/ 6 h 12"/>
                  <a:gd name="T14" fmla="*/ 3 w 28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2">
                    <a:moveTo>
                      <a:pt x="3" y="10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26" name="Freeform 55"/>
              <p:cNvSpPr/>
              <p:nvPr/>
            </p:nvSpPr>
            <p:spPr bwMode="auto">
              <a:xfrm>
                <a:off x="2774950" y="2425700"/>
                <a:ext cx="123825" cy="58738"/>
              </a:xfrm>
              <a:custGeom>
                <a:avLst/>
                <a:gdLst>
                  <a:gd name="T0" fmla="*/ 18 w 21"/>
                  <a:gd name="T1" fmla="*/ 0 h 10"/>
                  <a:gd name="T2" fmla="*/ 18 w 21"/>
                  <a:gd name="T3" fmla="*/ 0 h 10"/>
                  <a:gd name="T4" fmla="*/ 0 w 21"/>
                  <a:gd name="T5" fmla="*/ 5 h 10"/>
                  <a:gd name="T6" fmla="*/ 16 w 21"/>
                  <a:gd name="T7" fmla="*/ 10 h 10"/>
                  <a:gd name="T8" fmla="*/ 19 w 21"/>
                  <a:gd name="T9" fmla="*/ 9 h 10"/>
                  <a:gd name="T10" fmla="*/ 21 w 21"/>
                  <a:gd name="T11" fmla="*/ 6 h 10"/>
                  <a:gd name="T12" fmla="*/ 21 w 21"/>
                  <a:gd name="T13" fmla="*/ 4 h 10"/>
                  <a:gd name="T14" fmla="*/ 18 w 2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0"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10"/>
                      <a:pt x="18" y="10"/>
                      <a:pt x="19" y="9"/>
                    </a:cubicBezTo>
                    <a:cubicBezTo>
                      <a:pt x="20" y="8"/>
                      <a:pt x="21" y="7"/>
                      <a:pt x="21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2"/>
                      <a:pt x="20" y="1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27" name="Freeform 56"/>
              <p:cNvSpPr/>
              <p:nvPr/>
            </p:nvSpPr>
            <p:spPr bwMode="auto">
              <a:xfrm>
                <a:off x="2522538" y="2343150"/>
                <a:ext cx="376238" cy="141288"/>
              </a:xfrm>
              <a:custGeom>
                <a:avLst/>
                <a:gdLst>
                  <a:gd name="T0" fmla="*/ 62 w 64"/>
                  <a:gd name="T1" fmla="*/ 1 h 24"/>
                  <a:gd name="T2" fmla="*/ 60 w 64"/>
                  <a:gd name="T3" fmla="*/ 0 h 24"/>
                  <a:gd name="T4" fmla="*/ 59 w 64"/>
                  <a:gd name="T5" fmla="*/ 0 h 24"/>
                  <a:gd name="T6" fmla="*/ 3 w 64"/>
                  <a:gd name="T7" fmla="*/ 14 h 24"/>
                  <a:gd name="T8" fmla="*/ 0 w 64"/>
                  <a:gd name="T9" fmla="*/ 18 h 24"/>
                  <a:gd name="T10" fmla="*/ 0 w 64"/>
                  <a:gd name="T11" fmla="*/ 20 h 24"/>
                  <a:gd name="T12" fmla="*/ 2 w 64"/>
                  <a:gd name="T13" fmla="*/ 23 h 24"/>
                  <a:gd name="T14" fmla="*/ 4 w 64"/>
                  <a:gd name="T15" fmla="*/ 24 h 24"/>
                  <a:gd name="T16" fmla="*/ 5 w 64"/>
                  <a:gd name="T17" fmla="*/ 24 h 24"/>
                  <a:gd name="T18" fmla="*/ 61 w 64"/>
                  <a:gd name="T19" fmla="*/ 10 h 24"/>
                  <a:gd name="T20" fmla="*/ 64 w 64"/>
                  <a:gd name="T21" fmla="*/ 6 h 24"/>
                  <a:gd name="T22" fmla="*/ 64 w 64"/>
                  <a:gd name="T23" fmla="*/ 4 h 24"/>
                  <a:gd name="T24" fmla="*/ 62 w 64"/>
                  <a:gd name="T2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24">
                    <a:moveTo>
                      <a:pt x="62" y="1"/>
                    </a:moveTo>
                    <a:cubicBezTo>
                      <a:pt x="62" y="1"/>
                      <a:pt x="61" y="0"/>
                      <a:pt x="6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2"/>
                      <a:pt x="2" y="23"/>
                    </a:cubicBezTo>
                    <a:cubicBezTo>
                      <a:pt x="2" y="24"/>
                      <a:pt x="3" y="24"/>
                      <a:pt x="4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3" y="9"/>
                      <a:pt x="64" y="8"/>
                      <a:pt x="64" y="6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3"/>
                      <a:pt x="63" y="2"/>
                      <a:pt x="62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28" name="Freeform 57"/>
              <p:cNvSpPr>
                <a:spLocks noEditPoints="1"/>
              </p:cNvSpPr>
              <p:nvPr/>
            </p:nvSpPr>
            <p:spPr bwMode="auto">
              <a:xfrm>
                <a:off x="2605088" y="2108200"/>
                <a:ext cx="217488" cy="258763"/>
              </a:xfrm>
              <a:custGeom>
                <a:avLst/>
                <a:gdLst>
                  <a:gd name="T0" fmla="*/ 8 w 37"/>
                  <a:gd name="T1" fmla="*/ 32 h 44"/>
                  <a:gd name="T2" fmla="*/ 31 w 37"/>
                  <a:gd name="T3" fmla="*/ 35 h 44"/>
                  <a:gd name="T4" fmla="*/ 20 w 37"/>
                  <a:gd name="T5" fmla="*/ 0 h 44"/>
                  <a:gd name="T6" fmla="*/ 8 w 37"/>
                  <a:gd name="T7" fmla="*/ 32 h 44"/>
                  <a:gd name="T8" fmla="*/ 15 w 37"/>
                  <a:gd name="T9" fmla="*/ 28 h 44"/>
                  <a:gd name="T10" fmla="*/ 21 w 37"/>
                  <a:gd name="T11" fmla="*/ 16 h 44"/>
                  <a:gd name="T12" fmla="*/ 20 w 37"/>
                  <a:gd name="T13" fmla="*/ 36 h 44"/>
                  <a:gd name="T14" fmla="*/ 15 w 37"/>
                  <a:gd name="T1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44">
                    <a:moveTo>
                      <a:pt x="8" y="32"/>
                    </a:moveTo>
                    <a:cubicBezTo>
                      <a:pt x="11" y="40"/>
                      <a:pt x="24" y="44"/>
                      <a:pt x="31" y="35"/>
                    </a:cubicBezTo>
                    <a:cubicBezTo>
                      <a:pt x="37" y="25"/>
                      <a:pt x="31" y="10"/>
                      <a:pt x="20" y="0"/>
                    </a:cubicBezTo>
                    <a:cubicBezTo>
                      <a:pt x="22" y="11"/>
                      <a:pt x="0" y="15"/>
                      <a:pt x="8" y="32"/>
                    </a:cubicBezTo>
                    <a:close/>
                    <a:moveTo>
                      <a:pt x="15" y="28"/>
                    </a:moveTo>
                    <a:cubicBezTo>
                      <a:pt x="17" y="26"/>
                      <a:pt x="21" y="24"/>
                      <a:pt x="21" y="16"/>
                    </a:cubicBezTo>
                    <a:cubicBezTo>
                      <a:pt x="31" y="22"/>
                      <a:pt x="27" y="38"/>
                      <a:pt x="20" y="36"/>
                    </a:cubicBezTo>
                    <a:cubicBezTo>
                      <a:pt x="13" y="35"/>
                      <a:pt x="13" y="30"/>
                      <a:pt x="15" y="2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29" name="Group 16"/>
          <p:cNvGrpSpPr/>
          <p:nvPr/>
        </p:nvGrpSpPr>
        <p:grpSpPr>
          <a:xfrm>
            <a:off x="4153195" y="1686753"/>
            <a:ext cx="1329125" cy="1332010"/>
            <a:chOff x="4110991" y="1911836"/>
            <a:chExt cx="1329125" cy="1332010"/>
          </a:xfrm>
        </p:grpSpPr>
        <p:sp>
          <p:nvSpPr>
            <p:cNvPr id="30" name="Shape 1455"/>
            <p:cNvSpPr/>
            <p:nvPr/>
          </p:nvSpPr>
          <p:spPr>
            <a:xfrm>
              <a:off x="4110991" y="1911836"/>
              <a:ext cx="1329125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A0E0D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grpSp>
          <p:nvGrpSpPr>
            <p:cNvPr id="31" name="Group 14"/>
            <p:cNvGrpSpPr/>
            <p:nvPr/>
          </p:nvGrpSpPr>
          <p:grpSpPr>
            <a:xfrm>
              <a:off x="4451842" y="2392389"/>
              <a:ext cx="654608" cy="412493"/>
              <a:chOff x="4489942" y="2400010"/>
              <a:chExt cx="551353" cy="347428"/>
            </a:xfrm>
          </p:grpSpPr>
          <p:sp>
            <p:nvSpPr>
              <p:cNvPr id="32" name="AutoShape 455"/>
              <p:cNvSpPr/>
              <p:nvPr/>
            </p:nvSpPr>
            <p:spPr bwMode="auto">
              <a:xfrm>
                <a:off x="4489942" y="2499549"/>
                <a:ext cx="196569" cy="247889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w 21470"/>
                  <a:gd name="T37" fmla="*/ 0 h 216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1470" h="21600">
                    <a:moveTo>
                      <a:pt x="13938" y="18089"/>
                    </a:moveTo>
                    <a:lnTo>
                      <a:pt x="13938" y="18075"/>
                    </a:lnTo>
                    <a:cubicBezTo>
                      <a:pt x="13949" y="17312"/>
                      <a:pt x="14370" y="14919"/>
                      <a:pt x="18829" y="12741"/>
                    </a:cubicBezTo>
                    <a:cubicBezTo>
                      <a:pt x="19646" y="11856"/>
                      <a:pt x="20317" y="10649"/>
                      <a:pt x="21003" y="9256"/>
                    </a:cubicBezTo>
                    <a:cubicBezTo>
                      <a:pt x="21476" y="8293"/>
                      <a:pt x="21396" y="7471"/>
                      <a:pt x="21396" y="6302"/>
                    </a:cubicBezTo>
                    <a:cubicBezTo>
                      <a:pt x="21396" y="5437"/>
                      <a:pt x="21600" y="4050"/>
                      <a:pt x="21332" y="3287"/>
                    </a:cubicBezTo>
                    <a:cubicBezTo>
                      <a:pt x="20424" y="712"/>
                      <a:pt x="18134" y="0"/>
                      <a:pt x="15449" y="0"/>
                    </a:cubicBezTo>
                    <a:cubicBezTo>
                      <a:pt x="12764" y="0"/>
                      <a:pt x="10471" y="714"/>
                      <a:pt x="9566" y="3295"/>
                    </a:cubicBezTo>
                    <a:cubicBezTo>
                      <a:pt x="9299" y="4054"/>
                      <a:pt x="9504" y="5439"/>
                      <a:pt x="9504" y="6301"/>
                    </a:cubicBezTo>
                    <a:cubicBezTo>
                      <a:pt x="9504" y="7473"/>
                      <a:pt x="9424" y="8297"/>
                      <a:pt x="9900" y="9263"/>
                    </a:cubicBezTo>
                    <a:cubicBezTo>
                      <a:pt x="10724" y="10935"/>
                      <a:pt x="11509" y="12336"/>
                      <a:pt x="12556" y="13231"/>
                    </a:cubicBezTo>
                    <a:cubicBezTo>
                      <a:pt x="8479" y="13828"/>
                      <a:pt x="5724" y="15525"/>
                      <a:pt x="3865" y="16187"/>
                    </a:cubicBezTo>
                    <a:cubicBezTo>
                      <a:pt x="18" y="17556"/>
                      <a:pt x="0" y="19055"/>
                      <a:pt x="0" y="19055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0"/>
                    </a:lnTo>
                    <a:lnTo>
                      <a:pt x="13940" y="18089"/>
                    </a:lnTo>
                    <a:lnTo>
                      <a:pt x="13938" y="18089"/>
                    </a:lnTo>
                    <a:close/>
                    <a:moveTo>
                      <a:pt x="13938" y="1808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608965"/>
                <a:endParaRPr lang="en-US" sz="2400">
                  <a:solidFill>
                    <a:prstClr val="black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  <p:sp>
            <p:nvSpPr>
              <p:cNvPr id="33" name="AutoShape 456"/>
              <p:cNvSpPr/>
              <p:nvPr/>
            </p:nvSpPr>
            <p:spPr bwMode="auto">
              <a:xfrm>
                <a:off x="4651033" y="2400010"/>
                <a:ext cx="390262" cy="3407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2"/>
                    </a:moveTo>
                    <a:cubicBezTo>
                      <a:pt x="17591" y="15518"/>
                      <a:pt x="15655" y="13809"/>
                      <a:pt x="12789" y="13222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8"/>
                      <a:pt x="14876" y="3287"/>
                    </a:cubicBezTo>
                    <a:cubicBezTo>
                      <a:pt x="14244" y="710"/>
                      <a:pt x="12647" y="0"/>
                      <a:pt x="10775" y="0"/>
                    </a:cubicBezTo>
                    <a:cubicBezTo>
                      <a:pt x="8902" y="0"/>
                      <a:pt x="7303" y="714"/>
                      <a:pt x="6672" y="3294"/>
                    </a:cubicBezTo>
                    <a:cubicBezTo>
                      <a:pt x="6486" y="4054"/>
                      <a:pt x="6628" y="5438"/>
                      <a:pt x="6628" y="6300"/>
                    </a:cubicBezTo>
                    <a:cubicBezTo>
                      <a:pt x="6628" y="7473"/>
                      <a:pt x="6572" y="8297"/>
                      <a:pt x="6904" y="9262"/>
                    </a:cubicBezTo>
                    <a:cubicBezTo>
                      <a:pt x="7479" y="10934"/>
                      <a:pt x="8026" y="12336"/>
                      <a:pt x="8756" y="13231"/>
                    </a:cubicBezTo>
                    <a:cubicBezTo>
                      <a:pt x="5913" y="13828"/>
                      <a:pt x="3991" y="15526"/>
                      <a:pt x="2695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2"/>
                    </a:cubicBezTo>
                    <a:close/>
                    <a:moveTo>
                      <a:pt x="18895" y="1618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defTabSz="608965"/>
                <a:endParaRPr lang="en-US" sz="2400">
                  <a:solidFill>
                    <a:prstClr val="black"/>
                  </a:solidFill>
                  <a:latin typeface="汉仪良品线简" panose="00020600040101010101" pitchFamily="18" charset="-122"/>
                  <a:ea typeface="汉仪良品线简" panose="00020600040101010101" pitchFamily="18" charset="-122"/>
                </a:endParaRPr>
              </a:p>
            </p:txBody>
          </p:sp>
        </p:grpSp>
      </p:grpSp>
      <p:grpSp>
        <p:nvGrpSpPr>
          <p:cNvPr id="34" name="Group 19"/>
          <p:cNvGrpSpPr/>
          <p:nvPr/>
        </p:nvGrpSpPr>
        <p:grpSpPr>
          <a:xfrm>
            <a:off x="9293280" y="1686753"/>
            <a:ext cx="1329157" cy="1332010"/>
            <a:chOff x="9251076" y="1911836"/>
            <a:chExt cx="1329157" cy="1332010"/>
          </a:xfrm>
        </p:grpSpPr>
        <p:sp>
          <p:nvSpPr>
            <p:cNvPr id="35" name="Shape 1457"/>
            <p:cNvSpPr/>
            <p:nvPr/>
          </p:nvSpPr>
          <p:spPr>
            <a:xfrm>
              <a:off x="9251076" y="1911836"/>
              <a:ext cx="1329157" cy="133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5"/>
                    <a:pt x="16764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A0E0D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lvl="0"/>
              <a:endParaRPr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6" name="Freeform 42"/>
            <p:cNvSpPr>
              <a:spLocks noChangeAspect="1" noChangeArrowheads="1"/>
            </p:cNvSpPr>
            <p:nvPr/>
          </p:nvSpPr>
          <p:spPr bwMode="auto">
            <a:xfrm>
              <a:off x="9708084" y="2329847"/>
              <a:ext cx="428630" cy="51300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76237" y="2217024"/>
            <a:ext cx="11415713" cy="2040834"/>
          </a:xfrm>
          <a:prstGeom prst="rect">
            <a:avLst/>
          </a:prstGeom>
          <a:solidFill>
            <a:srgbClr val="A0E0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150759" y="4329576"/>
            <a:ext cx="659730" cy="6597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254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954948" y="4356077"/>
            <a:ext cx="659730" cy="6597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254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68680" y="1713740"/>
            <a:ext cx="4363212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400" b="1">
                <a:latin typeface="+mn-ea"/>
              </a:rPr>
              <a:t>ADD YOUR TITTLE HERE</a:t>
            </a:r>
            <a:endParaRPr lang="zh-CN" altLang="en-US" sz="2400" b="1">
              <a:latin typeface="+mn-ea"/>
            </a:endParaRP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1868680" y="2574989"/>
            <a:ext cx="4363212" cy="14491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this</a:t>
            </a:r>
            <a:r>
              <a:rPr lang="zh-CN" altLang="en-US" sz="1200">
                <a:latin typeface="+mn-ea"/>
              </a:rPr>
              <a:t>。</a:t>
            </a:r>
            <a:r>
              <a:rPr lang="en-US" altLang="zh-CN" sz="1200">
                <a:latin typeface="+mn-ea"/>
              </a:rPr>
              <a:t>Just for today I will try to live through this day only and not tackle my whole life problem at once Just for today I will try to live through this</a:t>
            </a:r>
          </a:p>
        </p:txBody>
      </p:sp>
      <p:sp>
        <p:nvSpPr>
          <p:cNvPr id="9" name="AutoShape 18"/>
          <p:cNvSpPr/>
          <p:nvPr/>
        </p:nvSpPr>
        <p:spPr bwMode="auto">
          <a:xfrm>
            <a:off x="2091473" y="4481260"/>
            <a:ext cx="386680" cy="36111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>
              <a:defRPr/>
            </a:pPr>
            <a:endParaRPr lang="es-ES" sz="5800"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Gill Sans" charset="0"/>
              <a:sym typeface="Gill Sans" charset="0"/>
            </a:endParaRPr>
          </a:p>
        </p:txBody>
      </p:sp>
      <p:sp>
        <p:nvSpPr>
          <p:cNvPr id="10" name="AutoShape 123"/>
          <p:cNvSpPr/>
          <p:nvPr/>
        </p:nvSpPr>
        <p:spPr bwMode="auto">
          <a:xfrm>
            <a:off x="6282171" y="4454759"/>
            <a:ext cx="396907" cy="4093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400">
              <a:defRPr/>
            </a:pPr>
            <a:endParaRPr lang="es-ES" sz="5800"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Gill Sans" charset="0"/>
              <a:sym typeface="Gill Sans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82257" y="4640647"/>
            <a:ext cx="30658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</a:t>
            </a:r>
            <a:endParaRPr lang="zh-CN" altLang="en-US" sz="120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41900" y="4614146"/>
            <a:ext cx="30658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 Just for</a:t>
            </a:r>
            <a:endParaRPr lang="zh-CN" altLang="en-US" sz="1200">
              <a:latin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379" y="1084597"/>
            <a:ext cx="4754370" cy="31747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rgbClr val="A0E0DF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81014" y="1131510"/>
            <a:ext cx="5221465" cy="4511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193209" y="1131510"/>
            <a:ext cx="5376199" cy="4511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809" y="1775849"/>
            <a:ext cx="3426247" cy="22841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580" y="1770493"/>
            <a:ext cx="3451902" cy="2301268"/>
          </a:xfrm>
          <a:prstGeom prst="rect">
            <a:avLst/>
          </a:prstGeom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25939" y="4248863"/>
            <a:ext cx="422790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once. only and not tackle my whole life problem at once.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003883" y="4248863"/>
            <a:ext cx="422790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>
                <a:latin typeface="+mn-ea"/>
              </a:rPr>
              <a:t>Just for today I will try to live through this day only and not tackle my whole life problem at once. only and not tackle my whole life problem at once.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42550" y="1806675"/>
            <a:ext cx="8506900" cy="362810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700700" y="2420399"/>
            <a:ext cx="1107996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6000">
                <a:latin typeface="新蒂文徵明體" panose="03000409000000000000" pitchFamily="65" charset="-120"/>
                <a:ea typeface="新蒂文徵明體" panose="03000409000000000000" pitchFamily="65" charset="-120"/>
              </a:rPr>
              <a:t>第二章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143374" y="2533616"/>
            <a:ext cx="4412746" cy="21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76605" fontAlgn="base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zh-CN" altLang="en-US" sz="1400" kern="0"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点击输入本栏的具体文字，简明扼要的说明分项内容，此为概念图解，请根据您的具体内容酌情修改。点击输入本栏的具体文字，简明扼要的说明分项内容，此为概念图解，请根据您的具体内容酌情修改。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0050" y="414338"/>
            <a:ext cx="11415713" cy="6086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5400000" sx="101000" sy="10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853" y="569958"/>
            <a:ext cx="4320772" cy="577523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74277" y="1606841"/>
            <a:ext cx="4649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HERE</a:t>
            </a:r>
            <a:endParaRPr lang="zh-CN" altLang="en-US" sz="2800" b="1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583377" y="2518657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marL="742950" indent="-285750"/>
          </a:lstStyle>
          <a:p>
            <a:r>
              <a:rPr lang="en-US" altLang="zh-CN" sz="2000" b="1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5587927" y="2778087"/>
            <a:ext cx="4856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578827" y="3535155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marL="742950" indent="-285750"/>
          </a:lstStyle>
          <a:p>
            <a:r>
              <a:rPr lang="en-US" altLang="zh-CN" sz="2000" b="1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5583377" y="3794585"/>
            <a:ext cx="4856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574277" y="4537585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2pPr marL="742950" indent="-285750"/>
          </a:lstStyle>
          <a:p>
            <a:r>
              <a:rPr lang="en-US" altLang="zh-CN" sz="2000" b="1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03</a:t>
            </a:r>
            <a:endParaRPr lang="zh-CN" altLang="en-US" sz="2000" b="1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5578827" y="4825151"/>
            <a:ext cx="4856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1680</Words>
  <Application>Microsoft Office PowerPoint</Application>
  <PresentationFormat>宽屏</PresentationFormat>
  <Paragraphs>107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3" baseType="lpstr">
      <vt:lpstr>等线</vt:lpstr>
      <vt:lpstr>等线 Light</vt:lpstr>
      <vt:lpstr>汉仪良品线简</vt:lpstr>
      <vt:lpstr>汉仪歪歪体简</vt:lpstr>
      <vt:lpstr>楷体</vt:lpstr>
      <vt:lpstr>微软雅黑</vt:lpstr>
      <vt:lpstr>文悦古典明朝体 (非商业使用) W5</vt:lpstr>
      <vt:lpstr>新蒂文徵明體</vt:lpstr>
      <vt:lpstr>Algerian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10</cp:revision>
  <dcterms:created xsi:type="dcterms:W3CDTF">2017-11-28T03:38:00Z</dcterms:created>
  <dcterms:modified xsi:type="dcterms:W3CDTF">2021-01-04T22:30:42Z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2052-11.1.0.9929</vt:lpwstr>
  </property>
</Properties>
</file>